
<file path=[Content_Types].xml><?xml version="1.0" encoding="utf-8"?>
<Types xmlns="http://schemas.openxmlformats.org/package/2006/content-types">
  <Override PartName="/ppt/slideLayouts/slideLayout8.xml" ContentType="application/vnd.openxmlformats-officedocument.presentationml.slideLayout+xml"/>
  <Override PartName="/ppt/slideMasters/slideMaster11.xml" ContentType="application/vnd.openxmlformats-officedocument.presentationml.slideMaster+xml"/>
  <Override PartName="/ppt/slideLayouts/slideLayout35.xml" ContentType="application/vnd.openxmlformats-officedocument.presentationml.slideLayout+xml"/>
  <Override PartName="/ppt/slideLayouts/slideLayout135.xml" ContentType="application/vnd.openxmlformats-officedocument.presentationml.slideLayout+xml"/>
  <Override PartName="/ppt/slideMasters/slideMaster12.xml" ContentType="application/vnd.openxmlformats-officedocument.presentationml.slideMaster+xml"/>
  <Override PartName="/ppt/media/audio3.bin" ContentType="audio/unknown"/>
  <Override PartName="/ppt/slideMasters/slideMaster13.xml" ContentType="application/vnd.openxmlformats-officedocument.presentationml.slideMaster+xml"/>
  <Override PartName="/docProps/app.xml" ContentType="application/vnd.openxmlformats-officedocument.extended-properties+xml"/>
  <Override PartName="/ppt/slides/slide11.xml" ContentType="application/vnd.openxmlformats-officedocument.presentationml.slide+xml"/>
  <Override PartName="/ppt/slideLayouts/slideLayout86.xml" ContentType="application/vnd.openxmlformats-officedocument.presentationml.slideLayout+xml"/>
  <Override PartName="/ppt/slideLayouts/slideLayout21.xml" ContentType="application/vnd.openxmlformats-officedocument.presentationml.slideLayout+xml"/>
  <Override PartName="/ppt/slideLayouts/slideLayout93.xml" ContentType="application/vnd.openxmlformats-officedocument.presentationml.slideLayout+xml"/>
  <Override PartName="/ppt/slideLayouts/slideLayout79.xml" ContentType="application/vnd.openxmlformats-officedocument.presentationml.slideLayout+xml"/>
  <Override PartName="/ppt/slideLayouts/slideLayout106.xml" ContentType="application/vnd.openxmlformats-officedocument.presentationml.slideLayout+xml"/>
  <Override PartName="/ppt/slideLayouts/slideLayout114.xml" ContentType="application/vnd.openxmlformats-officedocument.presentationml.slideLayout+xml"/>
  <Override PartName="/ppt/slideLayouts/slideLayout3.xml" ContentType="application/vnd.openxmlformats-officedocument.presentationml.slideLayout+xml"/>
  <Override PartName="/ppt/slideLayouts/slideLayout139.xml" ContentType="application/vnd.openxmlformats-officedocument.presentationml.slideLayout+xml"/>
  <Override PartName="/ppt/slideLayouts/slideLayout133.xml" ContentType="application/vnd.openxmlformats-officedocument.presentationml.slideLayout+xml"/>
  <Override PartName="/ppt/slideLayouts/slideLayout24.xml" ContentType="application/vnd.openxmlformats-officedocument.presentationml.slideLayout+xml"/>
  <Override PartName="/ppt/slideLayouts/slideLayout143.xml" ContentType="application/vnd.openxmlformats-officedocument.presentationml.slideLayout+xml"/>
  <Override PartName="/ppt/slides/slide1.xml" ContentType="application/vnd.openxmlformats-officedocument.presentationml.slide+xml"/>
  <Override PartName="/ppt/tableStyles.xml" ContentType="application/vnd.openxmlformats-officedocument.presentationml.tableStyles+xml"/>
  <Override PartName="/ppt/slideLayouts/slideLayout56.xml" ContentType="application/vnd.openxmlformats-officedocument.presentationml.slideLayout+xml"/>
  <Override PartName="/ppt/slideLayouts/slideLayout105.xml" ContentType="application/vnd.openxmlformats-officedocument.presentationml.slideLayout+xml"/>
  <Override PartName="/ppt/slideLayouts/slideLayout69.xml" ContentType="application/vnd.openxmlformats-officedocument.presentationml.slideLayout+xml"/>
  <Override PartName="/ppt/media/audio9.bin" ContentType="audio/unknown"/>
  <Override PartName="/ppt/slideLayouts/slideLayout100.xml" ContentType="application/vnd.openxmlformats-officedocument.presentationml.slideLayout+xml"/>
  <Override PartName="/ppt/slideLayouts/slideLayout159.xml" ContentType="application/vnd.openxmlformats-officedocument.presentationml.slideLayout+xml"/>
  <Override PartName="/ppt/handoutMasters/handoutMaster1.xml" ContentType="application/vnd.openxmlformats-officedocument.presentationml.handoutMaster+xml"/>
  <Override PartName="/ppt/slideLayouts/slideLayout64.xml" ContentType="application/vnd.openxmlformats-officedocument.presentationml.slideLayout+xml"/>
  <Override PartName="/ppt/media/audio2.bin" ContentType="audio/unknown"/>
  <Override PartName="/ppt/slideLayouts/slideLayout129.xml" ContentType="application/vnd.openxmlformats-officedocument.presentationml.slideLayout+xml"/>
  <Override PartName="/ppt/slideLayouts/slideLayout144.xml" ContentType="application/vnd.openxmlformats-officedocument.presentationml.slideLayout+xml"/>
  <Override PartName="/ppt/theme/theme9.xml" ContentType="application/vnd.openxmlformats-officedocument.theme+xml"/>
  <Override PartName="/ppt/slideLayouts/slideLayout53.xml" ContentType="application/vnd.openxmlformats-officedocument.presentationml.slideLayout+xml"/>
  <Override PartName="/ppt/slideLayouts/slideLayout68.xml" ContentType="application/vnd.openxmlformats-officedocument.presentationml.slideLayout+xml"/>
  <Override PartName="/ppt/slideLayouts/slideLayout37.xml" ContentType="application/vnd.openxmlformats-officedocument.presentationml.slideLayout+xml"/>
  <Override PartName="/ppt/slideLayouts/slideLayout104.xml" ContentType="application/vnd.openxmlformats-officedocument.presentationml.slideLayout+xml"/>
  <Override PartName="/ppt/notesSlides/notesSlide1.xml" ContentType="application/vnd.openxmlformats-officedocument.presentationml.notesSlide+xml"/>
  <Override PartName="/ppt/slideLayouts/slideLayout146.xml" ContentType="application/vnd.openxmlformats-officedocument.presentationml.slideLayout+xml"/>
  <Override PartName="/ppt/slideLayouts/slideLayout72.xml" ContentType="application/vnd.openxmlformats-officedocument.presentationml.slideLayout+xml"/>
  <Override PartName="/ppt/slides/slide10.xml" ContentType="application/vnd.openxmlformats-officedocument.presentationml.slide+xml"/>
  <Override PartName="/ppt/media/audio4.bin" ContentType="audio/unknown"/>
  <Override PartName="/ppt/slideLayouts/slideLayout145.xml" ContentType="application/vnd.openxmlformats-officedocument.presentationml.slideLayout+xml"/>
  <Default Extension="png" ContentType="image/png"/>
  <Override PartName="/ppt/media/audio10.bin" ContentType="audio/unknown"/>
  <Override PartName="/ppt/slideLayouts/slideLayout82.xml" ContentType="application/vnd.openxmlformats-officedocument.presentationml.slideLayout+xml"/>
  <Override PartName="/ppt/slideLayouts/slideLayout118.xml" ContentType="application/vnd.openxmlformats-officedocument.presentationml.slideLayout+xml"/>
  <Override PartName="/ppt/slideLayouts/slideLayout26.xml" ContentType="application/vnd.openxmlformats-officedocument.presentationml.slideLayout+xml"/>
  <Override PartName="/ppt/slideLayouts/slideLayout36.xml" ContentType="application/vnd.openxmlformats-officedocument.presentationml.slideLayout+xml"/>
  <Override PartName="/ppt/slideLayouts/slideLayout65.xml" ContentType="application/vnd.openxmlformats-officedocument.presentationml.slideLayout+xml"/>
  <Override PartName="/docProps/core.xml" ContentType="application/vnd.openxmlformats-package.core-properties+xml"/>
  <Override PartName="/ppt/media/audio8.bin" ContentType="audio/unknown"/>
  <Override PartName="/ppt/slideMasters/slideMaster9.xml" ContentType="application/vnd.openxmlformats-officedocument.presentationml.slideMaster+xml"/>
  <Default Extension="bin" ContentType="application/vnd.openxmlformats-officedocument.presentationml.printerSettings"/>
  <Override PartName="/ppt/slideLayouts/slideLayout126.xml" ContentType="application/vnd.openxmlformats-officedocument.presentationml.slideLayout+xml"/>
  <Override PartName="/ppt/theme/theme8.xml" ContentType="application/vnd.openxmlformats-officedocument.theme+xml"/>
  <Override PartName="/ppt/slideLayouts/slideLayout19.xml" ContentType="application/vnd.openxmlformats-officedocument.presentationml.slideLayout+xml"/>
  <Override PartName="/ppt/media/audio6.bin" ContentType="audio/unknown"/>
  <Override PartName="/ppt/slideLayouts/slideLayout47.xml" ContentType="application/vnd.openxmlformats-officedocument.presentationml.slideLayout+xml"/>
  <Override PartName="/ppt/slideLayouts/slideLayout119.xml" ContentType="application/vnd.openxmlformats-officedocument.presentationml.slideLayout+xml"/>
  <Override PartName="/ppt/slideLayouts/slideLayout27.xml" ContentType="application/vnd.openxmlformats-officedocument.presentationml.slideLayout+xml"/>
  <Override PartName="/ppt/slideLayouts/slideLayout160.xml" ContentType="application/vnd.openxmlformats-officedocument.presentationml.slideLayout+xml"/>
  <Override PartName="/ppt/slideLayouts/slideLayout58.xml" ContentType="application/vnd.openxmlformats-officedocument.presentationml.slideLayout+xml"/>
  <Override PartName="/ppt/slideLayouts/slideLayout132.xml" ContentType="application/vnd.openxmlformats-officedocument.presentationml.slideLayout+xml"/>
  <Override PartName="/ppt/slideMasters/slideMaster4.xml" ContentType="application/vnd.openxmlformats-officedocument.presentationml.slideMaster+xml"/>
  <Override PartName="/ppt/slideLayouts/slideLayout30.xml" ContentType="application/vnd.openxmlformats-officedocument.presentationml.slideLayout+xml"/>
  <Override PartName="/ppt/notesSlides/notesSlide2.xml" ContentType="application/vnd.openxmlformats-officedocument.presentationml.notesSlide+xml"/>
  <Override PartName="/ppt/slideMasters/slideMaster6.xml" ContentType="application/vnd.openxmlformats-officedocument.presentationml.slideMaster+xml"/>
  <Override PartName="/ppt/theme/theme2.xml" ContentType="application/vnd.openxmlformats-officedocument.theme+xml"/>
  <Override PartName="/ppt/theme/theme4.xml" ContentType="application/vnd.openxmlformats-officedocument.theme+xml"/>
  <Override PartName="/ppt/slideLayouts/slideLayout154.xml" ContentType="application/vnd.openxmlformats-officedocument.presentationml.slideLayout+xml"/>
  <Override PartName="/ppt/slides/slide2.xml" ContentType="application/vnd.openxmlformats-officedocument.presentationml.slide+xml"/>
  <Override PartName="/ppt/slideLayouts/slideLayout149.xml" ContentType="application/vnd.openxmlformats-officedocument.presentationml.slideLayout+xml"/>
  <Override PartName="/ppt/slideLayouts/slideLayout66.xml" ContentType="application/vnd.openxmlformats-officedocument.presentationml.slideLayout+xml"/>
  <Override PartName="/ppt/slideMasters/slideMaster7.xml" ContentType="application/vnd.openxmlformats-officedocument.presentationml.slideMaster+xml"/>
  <Override PartName="/ppt/slideLayouts/slideLayout84.xml" ContentType="application/vnd.openxmlformats-officedocument.presentationml.slideLayout+xml"/>
  <Override PartName="/ppt/slideLayouts/slideLayout109.xml" ContentType="application/vnd.openxmlformats-officedocument.presentationml.slideLayout+xml"/>
  <Override PartName="/ppt/slideLayouts/slideLayout10.xml" ContentType="application/vnd.openxmlformats-officedocument.presentationml.slideLayout+xml"/>
  <Override PartName="/ppt/slideLayouts/slideLayout81.xml" ContentType="application/vnd.openxmlformats-officedocument.presentationml.slideLayout+xml"/>
  <Override PartName="/ppt/slideLayouts/slideLayout70.xml" ContentType="application/vnd.openxmlformats-officedocument.presentationml.slideLayout+xml"/>
  <Override PartName="/ppt/slideLayouts/slideLayout43.xml" ContentType="application/vnd.openxmlformats-officedocument.presentationml.slideLayout+xml"/>
  <Override PartName="/ppt/slideMasters/slideMaster8.xml" ContentType="application/vnd.openxmlformats-officedocument.presentationml.slideMaster+xml"/>
  <Override PartName="/ppt/slideLayouts/slideLayout165.xml" ContentType="application/vnd.openxmlformats-officedocument.presentationml.slideLayout+xml"/>
  <Default Extension="xml" ContentType="application/xml"/>
  <Override PartName="/ppt/slideLayouts/slideLayout29.xml" ContentType="application/vnd.openxmlformats-officedocument.presentationml.slideLayout+xml"/>
  <Override PartName="/ppt/slideMasters/slideMaster1.xml" ContentType="application/vnd.openxmlformats-officedocument.presentationml.slideMaster+xml"/>
  <Override PartName="/ppt/slideLayouts/slideLayout62.xml" ContentType="application/vnd.openxmlformats-officedocument.presentationml.slideLayout+xml"/>
  <Override PartName="/ppt/slideMasters/slideMaster14.xml" ContentType="application/vnd.openxmlformats-officedocument.presentationml.slideMaster+xml"/>
  <Override PartName="/ppt/slideLayouts/slideLayout102.xml" ContentType="application/vnd.openxmlformats-officedocument.presentationml.slideLayout+xml"/>
  <Override PartName="/ppt/slideLayouts/slideLayout117.xml" ContentType="application/vnd.openxmlformats-officedocument.presentationml.slideLayout+xml"/>
  <Override PartName="/ppt/slideLayouts/slideLayout164.xml" ContentType="application/vnd.openxmlformats-officedocument.presentationml.slideLayout+xml"/>
  <Override PartName="/ppt/slides/slide14.xml" ContentType="application/vnd.openxmlformats-officedocument.presentationml.slide+xml"/>
  <Override PartName="/ppt/slideLayouts/slideLayout18.xml" ContentType="application/vnd.openxmlformats-officedocument.presentationml.slideLayout+xml"/>
  <Override PartName="/ppt/slideLayouts/slideLayout75.xml" ContentType="application/vnd.openxmlformats-officedocument.presentationml.slideLayout+xml"/>
  <Override PartName="/ppt/theme/theme13.xml" ContentType="application/vnd.openxmlformats-officedocument.theme+xml"/>
  <Override PartName="/ppt/slideLayouts/slideLayout85.xml" ContentType="application/vnd.openxmlformats-officedocument.presentationml.slideLayout+xml"/>
  <Override PartName="/ppt/slideLayouts/slideLayout74.xml" ContentType="application/vnd.openxmlformats-officedocument.presentationml.slideLayout+xml"/>
  <Override PartName="/ppt/media/audio11.bin" ContentType="audio/unknown"/>
  <Override PartName="/ppt/slideLayouts/slideLayout20.xml" ContentType="application/vnd.openxmlformats-officedocument.presentationml.slideLayout+xml"/>
  <Override PartName="/ppt/slideLayouts/slideLayout87.xml" ContentType="application/vnd.openxmlformats-officedocument.presentationml.slideLayout+xml"/>
  <Override PartName="/ppt/slideLayouts/slideLayout158.xml" ContentType="application/vnd.openxmlformats-officedocument.presentationml.slideLayout+xml"/>
  <Override PartName="/ppt/presentation.xml" ContentType="application/vnd.openxmlformats-officedocument.presentationml.presentation.main+xml"/>
  <Default Extension="jpeg" ContentType="image/jpeg"/>
  <Override PartName="/ppt/slideLayouts/slideLayout73.xml" ContentType="application/vnd.openxmlformats-officedocument.presentationml.slideLayout+xml"/>
  <Override PartName="/ppt/slideLayouts/slideLayout83.xml" ContentType="application/vnd.openxmlformats-officedocument.presentationml.slideLayout+xml"/>
  <Override PartName="/ppt/slideLayouts/slideLayout123.xml" ContentType="application/vnd.openxmlformats-officedocument.presentationml.slideLayout+xml"/>
  <Override PartName="/ppt/slides/slide3.xml" ContentType="application/vnd.openxmlformats-officedocument.presentationml.slide+xml"/>
  <Override PartName="/ppt/slideLayouts/slideLayout11.xml" ContentType="application/vnd.openxmlformats-officedocument.presentationml.slideLayout+xml"/>
  <Override PartName="/ppt/slideLayouts/slideLayout78.xml" ContentType="application/vnd.openxmlformats-officedocument.presentationml.slideLayout+xml"/>
  <Override PartName="/ppt/slideLayouts/slideLayout94.xml" ContentType="application/vnd.openxmlformats-officedocument.presentationml.slideLayout+xml"/>
  <Override PartName="/ppt/slideLayouts/slideLayout59.xml" ContentType="application/vnd.openxmlformats-officedocument.presentationml.slideLayout+xml"/>
  <Override PartName="/ppt/slideLayouts/slideLayout13.xml" ContentType="application/vnd.openxmlformats-officedocument.presentationml.slideLayout+xml"/>
  <Override PartName="/ppt/slideLayouts/slideLayout44.xml" ContentType="application/vnd.openxmlformats-officedocument.presentationml.slideLayout+xml"/>
  <Override PartName="/ppt/slides/slide15.xml" ContentType="application/vnd.openxmlformats-officedocument.presentationml.slide+xml"/>
  <Override PartName="/ppt/slideLayouts/slideLayout42.xml" ContentType="application/vnd.openxmlformats-officedocument.presentationml.slideLayout+xml"/>
  <Default Extension="rels" ContentType="application/vnd.openxmlformats-package.relationships+xml"/>
  <Override PartName="/ppt/slideLayouts/slideLayout15.xml" ContentType="application/vnd.openxmlformats-officedocument.presentationml.slideLayout+xml"/>
  <Override PartName="/ppt/slideLayouts/slideLayout121.xml" ContentType="application/vnd.openxmlformats-officedocument.presentationml.slideLayout+xml"/>
  <Override PartName="/ppt/slides/slide9.xml" ContentType="application/vnd.openxmlformats-officedocument.presentationml.slide+xml"/>
  <Override PartName="/ppt/slideLayouts/slideLayout112.xml" ContentType="application/vnd.openxmlformats-officedocument.presentationml.slideLayout+xml"/>
  <Override PartName="/ppt/theme/theme12.xml" ContentType="application/vnd.openxmlformats-officedocument.theme+xml"/>
  <Override PartName="/ppt/slideLayouts/slideLayout120.xml" ContentType="application/vnd.openxmlformats-officedocument.presentationml.slideLayout+xml"/>
  <Override PartName="/ppt/slideLayouts/slideLayout92.xml" ContentType="application/vnd.openxmlformats-officedocument.presentationml.slideLayout+xml"/>
  <Override PartName="/ppt/slideLayouts/slideLayout116.xml" ContentType="application/vnd.openxmlformats-officedocument.presentationml.slideLayout+xml"/>
  <Override PartName="/ppt/slideLayouts/slideLayout162.xml" ContentType="application/vnd.openxmlformats-officedocument.presentationml.slideLayout+xml"/>
  <Override PartName="/ppt/slideLayouts/slideLayout115.xml" ContentType="application/vnd.openxmlformats-officedocument.presentationml.slideLayout+xml"/>
  <Override PartName="/ppt/slideLayouts/slideLayout51.xml" ContentType="application/vnd.openxmlformats-officedocument.presentationml.slideLayout+xml"/>
  <Override PartName="/ppt/slideLayouts/slideLayout157.xml" ContentType="application/vnd.openxmlformats-officedocument.presentationml.slideLayout+xml"/>
  <Override PartName="/ppt/slideLayouts/slideLayout127.xml" ContentType="application/vnd.openxmlformats-officedocument.presentationml.slideLayout+xml"/>
  <Override PartName="/ppt/slideLayouts/slideLayout23.xml" ContentType="application/vnd.openxmlformats-officedocument.presentationml.slideLayout+xml"/>
  <Override PartName="/ppt/slideLayouts/slideLayout63.xml" ContentType="application/vnd.openxmlformats-officedocument.presentationml.slideLayout+xml"/>
  <Override PartName="/ppt/theme/theme6.xml" ContentType="application/vnd.openxmlformats-officedocument.theme+xml"/>
  <Override PartName="/ppt/theme/theme16.xml" ContentType="application/vnd.openxmlformats-officedocument.theme+xml"/>
  <Override PartName="/ppt/theme/theme3.xml" ContentType="application/vnd.openxmlformats-officedocument.theme+xml"/>
  <Override PartName="/ppt/media/audio5.bin" ContentType="audio/unknown"/>
  <Override PartName="/ppt/slideLayouts/slideLayout95.xml" ContentType="application/vnd.openxmlformats-officedocument.presentationml.slideLayout+xml"/>
  <Override PartName="/ppt/slideLayouts/slideLayout155.xml" ContentType="application/vnd.openxmlformats-officedocument.presentationml.slideLayout+xml"/>
  <Override PartName="/ppt/slideLayouts/slideLayout108.xml" ContentType="application/vnd.openxmlformats-officedocument.presentationml.slideLayout+xml"/>
  <Override PartName="/ppt/slideLayouts/slideLayout17.xml" ContentType="application/vnd.openxmlformats-officedocument.presentationml.slideLayout+xml"/>
  <Override PartName="/ppt/slideLayouts/slideLayout9.xml" ContentType="application/vnd.openxmlformats-officedocument.presentationml.slideLayout+xml"/>
  <Override PartName="/ppt/slideLayouts/slideLayout22.xml" ContentType="application/vnd.openxmlformats-officedocument.presentationml.slideLayout+xml"/>
  <Override PartName="/ppt/slideLayouts/slideLayout147.xml" ContentType="application/vnd.openxmlformats-officedocument.presentationml.slideLayout+xml"/>
  <Override PartName="/ppt/notesMasters/notesMaster1.xml" ContentType="application/vnd.openxmlformats-officedocument.presentationml.notesMaster+xml"/>
  <Override PartName="/ppt/theme/theme11.xml" ContentType="application/vnd.openxmlformats-officedocument.theme+xml"/>
  <Override PartName="/ppt/slideLayouts/slideLayout111.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76.xml" ContentType="application/vnd.openxmlformats-officedocument.presentationml.slideLayout+xml"/>
  <Override PartName="/ppt/media/audio7.bin" ContentType="audio/unknown"/>
  <Override PartName="/ppt/slideLayouts/slideLayout77.xml" ContentType="application/vnd.openxmlformats-officedocument.presentationml.slideLayout+xml"/>
  <Override PartName="/ppt/slideLayouts/slideLayout32.xml" ContentType="application/vnd.openxmlformats-officedocument.presentationml.slideLayout+xml"/>
  <Override PartName="/ppt/slideLayouts/slideLayout67.xml" ContentType="application/vnd.openxmlformats-officedocument.presentationml.slideLayout+xml"/>
  <Override PartName="/ppt/slides/slide13.xml" ContentType="application/vnd.openxmlformats-officedocument.presentationml.slide+xml"/>
  <Override PartName="/ppt/slideLayouts/slideLayout98.xml" ContentType="application/vnd.openxmlformats-officedocument.presentationml.slideLayout+xml"/>
  <Override PartName="/ppt/slideLayouts/slideLayout91.xml" ContentType="application/vnd.openxmlformats-officedocument.presentationml.slideLayout+xml"/>
  <Override PartName="/ppt/slideMasters/slideMaster5.xml" ContentType="application/vnd.openxmlformats-officedocument.presentationml.slideMaster+xml"/>
  <Override PartName="/ppt/slideLayouts/slideLayout57.xml" ContentType="application/vnd.openxmlformats-officedocument.presentationml.slideLayout+xml"/>
  <Override PartName="/ppt/slideLayouts/slideLayout4.xml" ContentType="application/vnd.openxmlformats-officedocument.presentationml.slideLayout+xml"/>
  <Override PartName="/ppt/slideLayouts/slideLayout90.xml" ContentType="application/vnd.openxmlformats-officedocument.presentationml.slideLayout+xml"/>
  <Override PartName="/ppt/slideLayouts/slideLayout2.xml" ContentType="application/vnd.openxmlformats-officedocument.presentationml.slideLayout+xml"/>
  <Override PartName="/ppt/slideLayouts/slideLayout96.xml" ContentType="application/vnd.openxmlformats-officedocument.presentationml.slideLayout+xml"/>
  <Override PartName="/ppt/slideLayouts/slideLayout110.xml" ContentType="application/vnd.openxmlformats-officedocument.presentationml.slideLayout+xml"/>
  <Override PartName="/ppt/slideLayouts/slideLayout6.xml" ContentType="application/vnd.openxmlformats-officedocument.presentationml.slideLayout+xml"/>
  <Override PartName="/ppt/slideLayouts/slideLayout14.xml" ContentType="application/vnd.openxmlformats-officedocument.presentationml.slideLayout+xml"/>
  <Override PartName="/ppt/slideLayouts/slideLayout150.xml" ContentType="application/vnd.openxmlformats-officedocument.presentationml.slideLayout+xml"/>
  <Override PartName="/ppt/theme/theme10.xml" ContentType="application/vnd.openxmlformats-officedocument.theme+xml"/>
  <Override PartName="/ppt/presProps.xml" ContentType="application/vnd.openxmlformats-officedocument.presentationml.presProps+xml"/>
  <Override PartName="/ppt/theme/theme5.xml" ContentType="application/vnd.openxmlformats-officedocument.theme+xml"/>
  <Override PartName="/ppt/slideLayouts/slideLayout103.xml" ContentType="application/vnd.openxmlformats-officedocument.presentationml.slideLayout+xml"/>
  <Override PartName="/ppt/theme/theme14.xml" ContentType="application/vnd.openxmlformats-officedocument.theme+xml"/>
  <Override PartName="/ppt/slideLayouts/slideLayout142.xml" ContentType="application/vnd.openxmlformats-officedocument.presentationml.slideLayout+xml"/>
  <Override PartName="/ppt/slideLayouts/slideLayout152.xml" ContentType="application/vnd.openxmlformats-officedocument.presentationml.slideLayout+xml"/>
  <Override PartName="/ppt/slideLayouts/slideLayout16.xml" ContentType="application/vnd.openxmlformats-officedocument.presentationml.slideLayout+xml"/>
  <Override PartName="/ppt/slideMasters/slideMaster2.xml" ContentType="application/vnd.openxmlformats-officedocument.presentationml.slideMaster+xml"/>
  <Override PartName="/ppt/slideLayouts/slideLayout45.xml" ContentType="application/vnd.openxmlformats-officedocument.presentationml.slideLayout+xml"/>
  <Override PartName="/ppt/slideLayouts/slideLayout131.xml" ContentType="application/vnd.openxmlformats-officedocument.presentationml.slideLayout+xml"/>
  <Override PartName="/ppt/slideLayouts/slideLayout41.xml" ContentType="application/vnd.openxmlformats-officedocument.presentationml.slideLayout+xml"/>
  <Override PartName="/ppt/slides/slide12.xml" ContentType="application/vnd.openxmlformats-officedocument.presentationml.slide+xml"/>
  <Override PartName="/ppt/slideLayouts/slideLayout161.xml" ContentType="application/vnd.openxmlformats-officedocument.presentationml.slideLayout+xml"/>
  <Override PartName="/ppt/slideLayouts/slideLayout141.xml" ContentType="application/vnd.openxmlformats-officedocument.presentationml.slideLayout+xml"/>
  <Override PartName="/ppt/slideLayouts/slideLayout33.xml" ContentType="application/vnd.openxmlformats-officedocument.presentationml.slideLayout+xml"/>
  <Override PartName="/ppt/slideMasters/slideMaster10.xml" ContentType="application/vnd.openxmlformats-officedocument.presentationml.slideMaster+xml"/>
  <Override PartName="/ppt/slideLayouts/slideLayout101.xml" ContentType="application/vnd.openxmlformats-officedocument.presentationml.slideLayout+xml"/>
  <Override PartName="/ppt/theme/theme15.xml" ContentType="application/vnd.openxmlformats-officedocument.theme+xml"/>
  <Override PartName="/ppt/slideLayouts/slideLayout55.xml" ContentType="application/vnd.openxmlformats-officedocument.presentationml.slideLayout+xml"/>
  <Override PartName="/ppt/slideLayouts/slideLayout97.xml" ContentType="application/vnd.openxmlformats-officedocument.presentationml.slideLayout+xml"/>
  <Override PartName="/ppt/slideLayouts/slideLayout122.xml" ContentType="application/vnd.openxmlformats-officedocument.presentationml.slideLayout+xml"/>
  <Override PartName="/ppt/slideMasters/slideMaster3.xml" ContentType="application/vnd.openxmlformats-officedocument.presentationml.slideMaster+xml"/>
  <Override PartName="/ppt/slideLayouts/slideLayout124.xml" ContentType="application/vnd.openxmlformats-officedocument.presentationml.slideLayout+xml"/>
  <Override PartName="/ppt/slideLayouts/slideLayout134.xml" ContentType="application/vnd.openxmlformats-officedocument.presentationml.slideLayout+xml"/>
  <Override PartName="/ppt/slideLayouts/slideLayout137.xml" ContentType="application/vnd.openxmlformats-officedocument.presentationml.slideLayout+xml"/>
  <Override PartName="/ppt/slideLayouts/slideLayout153.xml" ContentType="application/vnd.openxmlformats-officedocument.presentationml.slideLayout+xml"/>
  <Override PartName="/ppt/slideLayouts/slideLayout38.xml" ContentType="application/vnd.openxmlformats-officedocument.presentationml.slideLayout+xml"/>
  <Override PartName="/ppt/slideLayouts/slideLayout80.xml" ContentType="application/vnd.openxmlformats-officedocument.presentationml.slideLayout+xml"/>
  <Override PartName="/ppt/slideLayouts/slideLayout60.xml" ContentType="application/vnd.openxmlformats-officedocument.presentationml.slideLayout+xml"/>
  <Override PartName="/ppt/slideLayouts/slideLayout163.xml" ContentType="application/vnd.openxmlformats-officedocument.presentationml.slideLayout+xml"/>
  <Override PartName="/ppt/slideLayouts/slideLayout88.xml" ContentType="application/vnd.openxmlformats-officedocument.presentationml.slideLayout+xml"/>
  <Override PartName="/ppt/slideLayouts/slideLayout34.xml" ContentType="application/vnd.openxmlformats-officedocument.presentationml.slideLayout+xml"/>
  <Override PartName="/ppt/slideLayouts/slideLayout5.xml" ContentType="application/vnd.openxmlformats-officedocument.presentationml.slideLayout+xml"/>
  <Override PartName="/ppt/slideLayouts/slideLayout25.xml" ContentType="application/vnd.openxmlformats-officedocument.presentationml.slideLayout+xml"/>
  <Override PartName="/ppt/slideLayouts/slideLayout89.xml" ContentType="application/vnd.openxmlformats-officedocument.presentationml.slideLayout+xml"/>
  <Override PartName="/ppt/slideLayouts/slideLayout113.xml" ContentType="application/vnd.openxmlformats-officedocument.presentationml.slideLayout+xml"/>
  <Override PartName="/ppt/slideLayouts/slideLayout138.xml" ContentType="application/vnd.openxmlformats-officedocument.presentationml.slideLayout+xml"/>
  <Override PartName="/ppt/slideLayouts/slideLayout50.xml" ContentType="application/vnd.openxmlformats-officedocument.presentationml.slideLayout+xml"/>
  <Override PartName="/ppt/slideLayouts/slideLayout107.xml" ContentType="application/vnd.openxmlformats-officedocument.presentationml.slideLayout+xml"/>
  <Override PartName="/ppt/slideLayouts/slideLayout130.xml" ContentType="application/vnd.openxmlformats-officedocument.presentationml.slideLayout+xml"/>
  <Override PartName="/ppt/slideLayouts/slideLayout52.xml" ContentType="application/vnd.openxmlformats-officedocument.presentationml.slideLayout+xml"/>
  <Override PartName="/ppt/slideLayouts/slideLayout71.xml" ContentType="application/vnd.openxmlformats-officedocument.presentationml.slideLayout+xml"/>
  <Override PartName="/ppt/slideLayouts/slideLayout156.xml" ContentType="application/vnd.openxmlformats-officedocument.presentationml.slideLayout+xml"/>
  <Override PartName="/ppt/slideLayouts/slideLayout46.xml" ContentType="application/vnd.openxmlformats-officedocument.presentationml.slideLayout+xml"/>
  <Override PartName="/ppt/slideLayouts/slideLayout148.xml" ContentType="application/vnd.openxmlformats-officedocument.presentationml.slideLayout+xml"/>
  <Override PartName="/ppt/slideLayouts/slideLayout125.xml" ContentType="application/vnd.openxmlformats-officedocument.presentationml.slideLayout+xml"/>
  <Override PartName="/ppt/media/audio1.bin" ContentType="audio/unknown"/>
  <Override PartName="/ppt/slideLayouts/slideLayout28.xml" ContentType="application/vnd.openxmlformats-officedocument.presentationml.slideLayout+xml"/>
  <Override PartName="/ppt/slideLayouts/slideLayout48.xml" ContentType="application/vnd.openxmlformats-officedocument.presentationml.slideLayout+xml"/>
  <Override PartName="/ppt/slideLayouts/slideLayout128.xml" ContentType="application/vnd.openxmlformats-officedocument.presentationml.slideLayout+xml"/>
  <Override PartName="/ppt/slideLayouts/slideLayout1.xml" ContentType="application/vnd.openxmlformats-officedocument.presentationml.slideLayout+xml"/>
  <Override PartName="/ppt/theme/theme1.xml" ContentType="application/vnd.openxmlformats-officedocument.theme+xml"/>
  <Override PartName="/ppt/slideLayouts/slideLayout151.xml" ContentType="application/vnd.openxmlformats-officedocument.presentationml.slideLayout+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39.xml" ContentType="application/vnd.openxmlformats-officedocument.presentationml.slideLayout+xml"/>
  <Override PartName="/ppt/slideLayouts/slideLayout61.xml" ContentType="application/vnd.openxmlformats-officedocument.presentationml.slideLayout+xml"/>
  <Override PartName="/ppt/slideLayouts/slideLayout136.xml" ContentType="application/vnd.openxmlformats-officedocument.presentationml.slideLayout+xml"/>
  <Override PartName="/ppt/slides/slide4.xml" ContentType="application/vnd.openxmlformats-officedocument.presentationml.slide+xml"/>
  <Override PartName="/ppt/slideLayouts/slideLayout140.xml" ContentType="application/vnd.openxmlformats-officedocument.presentationml.slideLayout+xml"/>
  <Override PartName="/ppt/slideLayouts/slideLayout99.xml" ContentType="application/vnd.openxmlformats-officedocument.presentationml.slideLayout+xml"/>
  <Override PartName="/ppt/slideLayouts/slideLayout40.xml" ContentType="application/vnd.openxmlformats-officedocument.presentationml.slideLayout+xml"/>
  <Override PartName="/ppt/slideLayouts/slideLayout49.xml" ContentType="application/vnd.openxmlformats-officedocument.presentationml.slideLayout+xml"/>
  <Override PartName="/ppt/slides/slide8.xml" ContentType="application/vnd.openxmlformats-officedocument.presentationml.slide+xml"/>
  <Override PartName="/ppt/slideLayouts/slideLayout31.xml" ContentType="application/vnd.openxmlformats-officedocument.presentationml.slideLayout+xml"/>
  <Override PartName="/ppt/slideLayouts/slideLayout54.xml" ContentType="application/vnd.openxmlformats-officedocument.presentationml.slideLayout+xml"/>
  <Override PartName="/ppt/media/audio12.bin" ContentType="audio/unknown"/>
  <Override PartName="/ppt/theme/theme7.xml" ContentType="application/vnd.openxmlformats-officedocument.theme+xml"/>
  <Override PartName="/ppt/slides/slide6.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 r:id="rId2"/>
    <p:sldMasterId r:id="rId3"/>
    <p:sldMasterId r:id="rId4"/>
    <p:sldMasterId r:id="rId5"/>
    <p:sldMasterId r:id="rId6"/>
    <p:sldMasterId r:id="rId7"/>
    <p:sldMasterId r:id="rId8"/>
    <p:sldMasterId r:id="rId9"/>
    <p:sldMasterId r:id="rId10"/>
    <p:sldMasterId r:id="rId11"/>
    <p:sldMasterId r:id="rId12"/>
    <p:sldMasterId r:id="rId13"/>
    <p:sldMasterId r:id="rId14"/>
  </p:sldMasterIdLst>
  <p:notesMasterIdLst>
    <p:notesMasterId r:id="rId30"/>
  </p:notesMasterIdLst>
  <p:handoutMasterIdLst>
    <p:handoutMasterId r:id="rId31"/>
  </p:handoutMasterIdLst>
  <p:sldIdLst>
    <p:sldId id="256" r:id="rId15"/>
    <p:sldId id="257" r:id="rId16"/>
    <p:sldId id="258" r:id="rId17"/>
    <p:sldId id="260" r:id="rId18"/>
    <p:sldId id="261" r:id="rId19"/>
    <p:sldId id="262" r:id="rId20"/>
    <p:sldId id="263" r:id="rId21"/>
    <p:sldId id="264" r:id="rId22"/>
    <p:sldId id="265" r:id="rId23"/>
    <p:sldId id="266" r:id="rId24"/>
    <p:sldId id="267" r:id="rId25"/>
    <p:sldId id="268" r:id="rId26"/>
    <p:sldId id="269" r:id="rId27"/>
    <p:sldId id="270" r:id="rId28"/>
    <p:sldId id="271" r:id="rId2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showOutlineIcons="0">
    <p:restoredLeft sz="15620"/>
    <p:restoredTop sz="94660"/>
  </p:normalViewPr>
  <p:slideViewPr>
    <p:cSldViewPr snapToObjects="1">
      <p:cViewPr varScale="1">
        <p:scale>
          <a:sx n="92" d="100"/>
          <a:sy n="92" d="100"/>
        </p:scale>
        <p:origin x="-81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35" Type="http://schemas.openxmlformats.org/officeDocument/2006/relationships/theme" Target="theme/theme1.xml"/><Relationship Id="rId31" Type="http://schemas.openxmlformats.org/officeDocument/2006/relationships/handoutMaster" Target="handoutMasters/handoutMaster1.xml"/><Relationship Id="rId34" Type="http://schemas.openxmlformats.org/officeDocument/2006/relationships/viewProps" Target="viewProps.xml"/><Relationship Id="rId7" Type="http://schemas.openxmlformats.org/officeDocument/2006/relationships/slideMaster" Target="slideMasters/slideMaster7.xml"/><Relationship Id="rId36" Type="http://schemas.openxmlformats.org/officeDocument/2006/relationships/tableStyles" Target="tableStyles.xml"/><Relationship Id="rId1" Type="http://schemas.openxmlformats.org/officeDocument/2006/relationships/slideMaster" Target="slideMasters/slideMaster1.xml"/><Relationship Id="rId24" Type="http://schemas.openxmlformats.org/officeDocument/2006/relationships/slide" Target="slides/slide10.xml"/><Relationship Id="rId25" Type="http://schemas.openxmlformats.org/officeDocument/2006/relationships/slide" Target="slides/slide11.xml"/><Relationship Id="rId8" Type="http://schemas.openxmlformats.org/officeDocument/2006/relationships/slideMaster" Target="slideMasters/slideMaster8.xml"/><Relationship Id="rId13" Type="http://schemas.openxmlformats.org/officeDocument/2006/relationships/slideMaster" Target="slideMasters/slideMaster13.xml"/><Relationship Id="rId10" Type="http://schemas.openxmlformats.org/officeDocument/2006/relationships/slideMaster" Target="slideMasters/slideMaster10.xml"/><Relationship Id="rId32" Type="http://schemas.openxmlformats.org/officeDocument/2006/relationships/printerSettings" Target="printerSettings/printerSettings1.bin"/><Relationship Id="rId12" Type="http://schemas.openxmlformats.org/officeDocument/2006/relationships/slideMaster" Target="slideMasters/slideMaster12.xml"/><Relationship Id="rId17" Type="http://schemas.openxmlformats.org/officeDocument/2006/relationships/slide" Target="slides/slide3.xml"/><Relationship Id="rId9" Type="http://schemas.openxmlformats.org/officeDocument/2006/relationships/slideMaster" Target="slideMasters/slideMaster9.xml"/><Relationship Id="rId18" Type="http://schemas.openxmlformats.org/officeDocument/2006/relationships/slide" Target="slides/slide4.xml"/><Relationship Id="rId3" Type="http://schemas.openxmlformats.org/officeDocument/2006/relationships/slideMaster" Target="slideMasters/slideMaster3.xml"/><Relationship Id="rId27" Type="http://schemas.openxmlformats.org/officeDocument/2006/relationships/slide" Target="slides/slide13.xml"/><Relationship Id="rId14" Type="http://schemas.openxmlformats.org/officeDocument/2006/relationships/slideMaster" Target="slideMasters/slideMaster14.xml"/><Relationship Id="rId23" Type="http://schemas.openxmlformats.org/officeDocument/2006/relationships/slide" Target="slides/slide9.xml"/><Relationship Id="rId4" Type="http://schemas.openxmlformats.org/officeDocument/2006/relationships/slideMaster" Target="slideMasters/slideMaster4.xml"/><Relationship Id="rId28" Type="http://schemas.openxmlformats.org/officeDocument/2006/relationships/slide" Target="slides/slide14.xml"/><Relationship Id="rId26" Type="http://schemas.openxmlformats.org/officeDocument/2006/relationships/slide" Target="slides/slide12.xml"/><Relationship Id="rId30" Type="http://schemas.openxmlformats.org/officeDocument/2006/relationships/notesMaster" Target="notesMasters/notesMaster1.xml"/><Relationship Id="rId11" Type="http://schemas.openxmlformats.org/officeDocument/2006/relationships/slideMaster" Target="slideMasters/slideMaster11.xml"/><Relationship Id="rId29" Type="http://schemas.openxmlformats.org/officeDocument/2006/relationships/slide" Target="slides/slide15.xml"/><Relationship Id="rId6" Type="http://schemas.openxmlformats.org/officeDocument/2006/relationships/slideMaster" Target="slideMasters/slideMaster6.xml"/><Relationship Id="rId16" Type="http://schemas.openxmlformats.org/officeDocument/2006/relationships/slide" Target="slides/slide2.xml"/><Relationship Id="rId33"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1.xml"/><Relationship Id="rId19" Type="http://schemas.openxmlformats.org/officeDocument/2006/relationships/slide" Target="slides/slide5.xml"/><Relationship Id="rId20" Type="http://schemas.openxmlformats.org/officeDocument/2006/relationships/slide" Target="slides/slide6.xml"/><Relationship Id="rId22" Type="http://schemas.openxmlformats.org/officeDocument/2006/relationships/slide" Target="slides/slide8.xml"/><Relationship Id="rId21" Type="http://schemas.openxmlformats.org/officeDocument/2006/relationships/slide" Target="slides/slide7.xml"/><Relationship Id="rId2" Type="http://schemas.openxmlformats.org/officeDocument/2006/relationships/slideMaster" Target="slideMasters/slideMaster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6.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12AC1B3-6BFF-3649-A978-DED3B726B378}" type="datetimeFigureOut">
              <a:rPr lang="en-US" smtClean="0"/>
              <a:t>3/16/10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F62AFEB-EE35-804E-BFFB-802225D89655}" type="slidenum">
              <a:rPr lang="en-US" smtClean="0"/>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5.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36BEB90-F7B0-B240-85E9-D724CED3FCBB}" type="datetimeFigureOut">
              <a:rPr lang="en-US" smtClean="0"/>
              <a:pPr/>
              <a:t>3/16/10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ECCDA7-9848-704A-A41F-815B3439F576}" type="slidenum">
              <a:rPr lang="en-US" smtClean="0"/>
              <a:pPr/>
              <a:t>‹#›</a:t>
            </a:fld>
            <a:endParaRPr lang="en-US"/>
          </a:p>
        </p:txBody>
      </p:sp>
    </p:spTree>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fld id="{881D7FD8-73C6-3A48-A0A1-D0282512C9B0}" type="slidenum">
              <a:rPr lang="en-US" smtClean="0"/>
              <a:pPr/>
              <a:t>5</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7385CB2-D449-8343-A79B-7502995BFCB0}"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slideMaster" Target="../slideMasters/slideMaster9.xml"/><Relationship Id="rId1" Type="http://schemas.openxmlformats.org/officeDocument/2006/relationships/audio" Target="../media/audio2.bin"/></Relationships>
</file>

<file path=ppt/slideLayouts/_rels/slideLayout101.xml.rels><?xml version="1.0" encoding="UTF-8" standalone="yes"?>
<Relationships xmlns="http://schemas.openxmlformats.org/package/2006/relationships"><Relationship Id="rId2" Type="http://schemas.openxmlformats.org/officeDocument/2006/relationships/slideMaster" Target="../slideMasters/slideMaster9.xml"/><Relationship Id="rId1" Type="http://schemas.openxmlformats.org/officeDocument/2006/relationships/audio" Target="../media/audio2.bin"/></Relationships>
</file>

<file path=ppt/slideLayouts/_rels/slideLayout102.xml.rels><?xml version="1.0" encoding="UTF-8" standalone="yes"?>
<Relationships xmlns="http://schemas.openxmlformats.org/package/2006/relationships"><Relationship Id="rId2" Type="http://schemas.openxmlformats.org/officeDocument/2006/relationships/slideMaster" Target="../slideMasters/slideMaster9.xml"/><Relationship Id="rId1" Type="http://schemas.openxmlformats.org/officeDocument/2006/relationships/audio" Target="../media/audio2.bin"/></Relationships>
</file>

<file path=ppt/slideLayouts/_rels/slideLayout103.xml.rels><?xml version="1.0" encoding="UTF-8" standalone="yes"?>
<Relationships xmlns="http://schemas.openxmlformats.org/package/2006/relationships"><Relationship Id="rId2" Type="http://schemas.openxmlformats.org/officeDocument/2006/relationships/slideMaster" Target="../slideMasters/slideMaster9.xml"/><Relationship Id="rId1" Type="http://schemas.openxmlformats.org/officeDocument/2006/relationships/audio" Target="../media/audio2.bin"/></Relationships>
</file>

<file path=ppt/slideLayouts/_rels/slideLayout104.xml.rels><?xml version="1.0" encoding="UTF-8" standalone="yes"?>
<Relationships xmlns="http://schemas.openxmlformats.org/package/2006/relationships"><Relationship Id="rId2" Type="http://schemas.openxmlformats.org/officeDocument/2006/relationships/slideMaster" Target="../slideMasters/slideMaster9.xml"/><Relationship Id="rId1" Type="http://schemas.openxmlformats.org/officeDocument/2006/relationships/audio" Target="../media/audio2.bin"/></Relationships>
</file>

<file path=ppt/slideLayouts/_rels/slideLayout105.xml.rels><?xml version="1.0" encoding="UTF-8" standalone="yes"?>
<Relationships xmlns="http://schemas.openxmlformats.org/package/2006/relationships"><Relationship Id="rId2" Type="http://schemas.openxmlformats.org/officeDocument/2006/relationships/slideMaster" Target="../slideMasters/slideMaster9.xml"/><Relationship Id="rId1" Type="http://schemas.openxmlformats.org/officeDocument/2006/relationships/audio" Target="../media/audio2.bin"/></Relationships>
</file>

<file path=ppt/slideLayouts/_rels/slideLayout106.xml.rels><?xml version="1.0" encoding="UTF-8" standalone="yes"?>
<Relationships xmlns="http://schemas.openxmlformats.org/package/2006/relationships"><Relationship Id="rId2" Type="http://schemas.openxmlformats.org/officeDocument/2006/relationships/slideMaster" Target="../slideMasters/slideMaster9.xml"/><Relationship Id="rId1" Type="http://schemas.openxmlformats.org/officeDocument/2006/relationships/audio" Target="../media/audio2.bin"/></Relationships>
</file>

<file path=ppt/slideLayouts/_rels/slideLayout107.xml.rels><?xml version="1.0" encoding="UTF-8" standalone="yes"?>
<Relationships xmlns="http://schemas.openxmlformats.org/package/2006/relationships"><Relationship Id="rId2" Type="http://schemas.openxmlformats.org/officeDocument/2006/relationships/slideMaster" Target="../slideMasters/slideMaster9.xml"/><Relationship Id="rId1" Type="http://schemas.openxmlformats.org/officeDocument/2006/relationships/audio" Target="../media/audio2.bin"/></Relationships>
</file>

<file path=ppt/slideLayouts/_rels/slideLayout108.xml.rels><?xml version="1.0" encoding="UTF-8" standalone="yes"?>
<Relationships xmlns="http://schemas.openxmlformats.org/package/2006/relationships"><Relationship Id="rId2" Type="http://schemas.openxmlformats.org/officeDocument/2006/relationships/slideMaster" Target="../slideMasters/slideMaster9.xml"/><Relationship Id="rId1" Type="http://schemas.openxmlformats.org/officeDocument/2006/relationships/audio" Target="../media/audio2.bin"/></Relationships>
</file>

<file path=ppt/slideLayouts/_rels/slideLayout109.xml.rels><?xml version="1.0" encoding="UTF-8" standalone="yes"?>
<Relationships xmlns="http://schemas.openxmlformats.org/package/2006/relationships"><Relationship Id="rId4" Type="http://schemas.openxmlformats.org/officeDocument/2006/relationships/image" Target="../media/image31.png"/><Relationship Id="rId1" Type="http://schemas.openxmlformats.org/officeDocument/2006/relationships/slideMaster" Target="../slideMasters/slideMaster10.xml"/><Relationship Id="rId2" Type="http://schemas.openxmlformats.org/officeDocument/2006/relationships/image" Target="../media/image29.jpeg"/><Relationship Id="rId3" Type="http://schemas.openxmlformats.org/officeDocument/2006/relationships/image" Target="../media/image30.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29.jpeg"/><Relationship Id="rId3" Type="http://schemas.openxmlformats.org/officeDocument/2006/relationships/image" Target="../media/image32.png"/><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4" Type="http://schemas.openxmlformats.org/officeDocument/2006/relationships/image" Target="../media/image31.png"/><Relationship Id="rId1" Type="http://schemas.openxmlformats.org/officeDocument/2006/relationships/slideMaster" Target="../slideMasters/slideMaster10.xml"/><Relationship Id="rId2" Type="http://schemas.openxmlformats.org/officeDocument/2006/relationships/image" Target="../media/image29.jpeg"/><Relationship Id="rId3" Type="http://schemas.openxmlformats.org/officeDocument/2006/relationships/image" Target="../media/image30.png"/></Relationships>
</file>

<file path=ppt/slideLayouts/_rels/slideLayout112.xml.rels><?xml version="1.0" encoding="UTF-8" standalone="yes"?>
<Relationships xmlns="http://schemas.openxmlformats.org/package/2006/relationships"><Relationship Id="rId4" Type="http://schemas.openxmlformats.org/officeDocument/2006/relationships/image" Target="../media/image31.png"/><Relationship Id="rId1" Type="http://schemas.openxmlformats.org/officeDocument/2006/relationships/slideMaster" Target="../slideMasters/slideMaster10.xml"/><Relationship Id="rId2" Type="http://schemas.openxmlformats.org/officeDocument/2006/relationships/image" Target="../media/image29.jpeg"/><Relationship Id="rId3" Type="http://schemas.openxmlformats.org/officeDocument/2006/relationships/image" Target="../media/image32.png"/></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29.jpeg"/><Relationship Id="rId3" Type="http://schemas.openxmlformats.org/officeDocument/2006/relationships/image" Target="../media/image32.png"/><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29.jpeg"/><Relationship Id="rId3" Type="http://schemas.openxmlformats.org/officeDocument/2006/relationships/image" Target="../media/image32.png"/><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29.jpeg"/><Relationship Id="rId3" Type="http://schemas.openxmlformats.org/officeDocument/2006/relationships/image" Target="../media/image32.png"/><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29.jpeg"/><Relationship Id="rId3" Type="http://schemas.openxmlformats.org/officeDocument/2006/relationships/image" Target="../media/image30.png"/><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29.jpeg"/><Relationship Id="rId3" Type="http://schemas.openxmlformats.org/officeDocument/2006/relationships/image" Target="../media/image30.png"/><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29.jpeg"/><Relationship Id="rId3" Type="http://schemas.openxmlformats.org/officeDocument/2006/relationships/image" Target="../media/image32.png"/><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29.jpeg"/><Relationship Id="rId3" Type="http://schemas.openxmlformats.org/officeDocument/2006/relationships/image" Target="../media/image30.png"/><Relationship Id="rId1" Type="http://schemas.openxmlformats.org/officeDocument/2006/relationships/slideMaster" Target="../slideMasters/slideMaster10.xml"/></Relationships>
</file>

<file path=ppt/slideLayouts/_rels/slideLayout122.xml.rels><?xml version="1.0" encoding="UTF-8" standalone="yes"?>
<Relationships xmlns="http://schemas.openxmlformats.org/package/2006/relationships"><Relationship Id="rId2" Type="http://schemas.openxmlformats.org/officeDocument/2006/relationships/slideMaster" Target="../slideMasters/slideMaster11.xml"/><Relationship Id="rId1" Type="http://schemas.openxmlformats.org/officeDocument/2006/relationships/audio" Target="../media/audio3.bin"/></Relationships>
</file>

<file path=ppt/slideLayouts/_rels/slideLayout123.xml.rels><?xml version="1.0" encoding="UTF-8" standalone="yes"?>
<Relationships xmlns="http://schemas.openxmlformats.org/package/2006/relationships"><Relationship Id="rId2" Type="http://schemas.openxmlformats.org/officeDocument/2006/relationships/slideMaster" Target="../slideMasters/slideMaster11.xml"/><Relationship Id="rId1" Type="http://schemas.openxmlformats.org/officeDocument/2006/relationships/audio" Target="../media/audio3.bin"/></Relationships>
</file>

<file path=ppt/slideLayouts/_rels/slideLayout124.xml.rels><?xml version="1.0" encoding="UTF-8" standalone="yes"?>
<Relationships xmlns="http://schemas.openxmlformats.org/package/2006/relationships"><Relationship Id="rId2" Type="http://schemas.openxmlformats.org/officeDocument/2006/relationships/slideMaster" Target="../slideMasters/slideMaster11.xml"/><Relationship Id="rId1" Type="http://schemas.openxmlformats.org/officeDocument/2006/relationships/audio" Target="../media/audio3.bin"/></Relationships>
</file>

<file path=ppt/slideLayouts/_rels/slideLayout125.xml.rels><?xml version="1.0" encoding="UTF-8" standalone="yes"?>
<Relationships xmlns="http://schemas.openxmlformats.org/package/2006/relationships"><Relationship Id="rId2" Type="http://schemas.openxmlformats.org/officeDocument/2006/relationships/slideMaster" Target="../slideMasters/slideMaster11.xml"/><Relationship Id="rId1" Type="http://schemas.openxmlformats.org/officeDocument/2006/relationships/audio" Target="../media/audio3.bin"/></Relationships>
</file>

<file path=ppt/slideLayouts/_rels/slideLayout126.xml.rels><?xml version="1.0" encoding="UTF-8" standalone="yes"?>
<Relationships xmlns="http://schemas.openxmlformats.org/package/2006/relationships"><Relationship Id="rId2" Type="http://schemas.openxmlformats.org/officeDocument/2006/relationships/slideMaster" Target="../slideMasters/slideMaster11.xml"/><Relationship Id="rId1" Type="http://schemas.openxmlformats.org/officeDocument/2006/relationships/audio" Target="../media/audio3.bin"/></Relationships>
</file>

<file path=ppt/slideLayouts/_rels/slideLayout127.xml.rels><?xml version="1.0" encoding="UTF-8" standalone="yes"?>
<Relationships xmlns="http://schemas.openxmlformats.org/package/2006/relationships"><Relationship Id="rId2" Type="http://schemas.openxmlformats.org/officeDocument/2006/relationships/slideMaster" Target="../slideMasters/slideMaster11.xml"/><Relationship Id="rId1" Type="http://schemas.openxmlformats.org/officeDocument/2006/relationships/audio" Target="../media/audio3.bin"/></Relationships>
</file>

<file path=ppt/slideLayouts/_rels/slideLayout128.xml.rels><?xml version="1.0" encoding="UTF-8" standalone="yes"?>
<Relationships xmlns="http://schemas.openxmlformats.org/package/2006/relationships"><Relationship Id="rId2" Type="http://schemas.openxmlformats.org/officeDocument/2006/relationships/slideMaster" Target="../slideMasters/slideMaster11.xml"/><Relationship Id="rId1" Type="http://schemas.openxmlformats.org/officeDocument/2006/relationships/audio" Target="../media/audio3.bin"/></Relationships>
</file>

<file path=ppt/slideLayouts/_rels/slideLayout129.xml.rels><?xml version="1.0" encoding="UTF-8" standalone="yes"?>
<Relationships xmlns="http://schemas.openxmlformats.org/package/2006/relationships"><Relationship Id="rId2" Type="http://schemas.openxmlformats.org/officeDocument/2006/relationships/slideMaster" Target="../slideMasters/slideMaster11.xml"/><Relationship Id="rId1" Type="http://schemas.openxmlformats.org/officeDocument/2006/relationships/audio" Target="../media/audio3.bin"/></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2" Type="http://schemas.openxmlformats.org/officeDocument/2006/relationships/slideMaster" Target="../slideMasters/slideMaster11.xml"/><Relationship Id="rId1" Type="http://schemas.openxmlformats.org/officeDocument/2006/relationships/audio" Target="../media/audio3.bin"/></Relationships>
</file>

<file path=ppt/slideLayouts/_rels/slideLayout131.xml.rels><?xml version="1.0" encoding="UTF-8" standalone="yes"?>
<Relationships xmlns="http://schemas.openxmlformats.org/package/2006/relationships"><Relationship Id="rId2" Type="http://schemas.openxmlformats.org/officeDocument/2006/relationships/slideMaster" Target="../slideMasters/slideMaster11.xml"/><Relationship Id="rId1" Type="http://schemas.openxmlformats.org/officeDocument/2006/relationships/audio" Target="../media/audio3.bin"/></Relationships>
</file>

<file path=ppt/slideLayouts/_rels/slideLayout132.xml.rels><?xml version="1.0" encoding="UTF-8" standalone="yes"?>
<Relationships xmlns="http://schemas.openxmlformats.org/package/2006/relationships"><Relationship Id="rId2" Type="http://schemas.openxmlformats.org/officeDocument/2006/relationships/slideMaster" Target="../slideMasters/slideMaster11.xml"/><Relationship Id="rId1" Type="http://schemas.openxmlformats.org/officeDocument/2006/relationships/audio" Target="../media/audio3.bin"/></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audio" Target="../media/audio1.bin"/></Relationships>
</file>

<file path=ppt/slideLayouts/_rels/slideLayout35.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audio" Target="../media/audio1.bin"/></Relationships>
</file>

<file path=ppt/slideLayouts/_rels/slideLayout36.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audio" Target="../media/audio1.bin"/></Relationships>
</file>

<file path=ppt/slideLayouts/_rels/slideLayout37.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audio" Target="../media/audio1.bin"/></Relationships>
</file>

<file path=ppt/slideLayouts/_rels/slideLayout38.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audio" Target="../media/audio1.bin"/></Relationships>
</file>

<file path=ppt/slideLayouts/_rels/slideLayout39.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audio" Target="../media/audio1.bin"/></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audio" Target="../media/audio1.bin"/></Relationships>
</file>

<file path=ppt/slideLayouts/_rels/slideLayout41.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audio" Target="../media/audio1.bin"/></Relationships>
</file>

<file path=ppt/slideLayouts/_rels/slideLayout42.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audio" Target="../media/audio1.bin"/></Relationships>
</file>

<file path=ppt/slideLayouts/_rels/slideLayout43.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audio" Target="../media/audio1.bin"/></Relationships>
</file>

<file path=ppt/slideLayouts/_rels/slideLayout44.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audio" Target="../media/audio1.bin"/></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20.png"/><Relationship Id="rId3" Type="http://schemas.openxmlformats.org/officeDocument/2006/relationships/image" Target="../media/image21.png"/><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22.png"/><Relationship Id="rId3" Type="http://schemas.openxmlformats.org/officeDocument/2006/relationships/image" Target="../media/image23.png"/><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22.png"/><Relationship Id="rId3" Type="http://schemas.openxmlformats.org/officeDocument/2006/relationships/image" Target="../media/image21.png"/><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2" Type="http://schemas.openxmlformats.org/officeDocument/2006/relationships/slideMaster" Target="../slideMasters/slideMaster9.xml"/><Relationship Id="rId1" Type="http://schemas.openxmlformats.org/officeDocument/2006/relationships/audio" Target="../media/audio2.bin"/></Relationships>
</file>

<file path=ppt/slideLayouts/_rels/slideLayout99.xml.rels><?xml version="1.0" encoding="UTF-8" standalone="yes"?>
<Relationships xmlns="http://schemas.openxmlformats.org/package/2006/relationships"><Relationship Id="rId2" Type="http://schemas.openxmlformats.org/officeDocument/2006/relationships/slideMaster" Target="../slideMasters/slideMaster9.xml"/><Relationship Id="rId1" Type="http://schemas.openxmlformats.org/officeDocument/2006/relationships/audio" Target="../media/audio2.bin"/></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F40CE670-2D67-3D4C-9103-DD02D5EBDE4A}" type="datetime1">
              <a:rPr lang="en-US" smtClean="0"/>
              <a:t>3/16/10</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FE507709-330E-4230-9521-9878248AF1C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9EDCE8E-EF2F-C34C-82C0-AD9A14C63413}" type="datetime1">
              <a:rPr lang="en-US" smtClean="0"/>
              <a:t>3/16/10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507709-330E-4230-9521-9878248AF1C2}" type="slidenum">
              <a:rPr lang="en-US" smtClean="0"/>
              <a:pPr/>
              <a:t>‹#›</a:t>
            </a:fld>
            <a:endParaRPr 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F2385F8-0FB0-8B4C-8E4E-A1BA5AC1FCC7}" type="datetimeFigureOut">
              <a:rPr lang="en-US" smtClean="0"/>
              <a:pPr/>
              <a:t>3/16/10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87025-23AB-3446-B43C-0CE1EBEDF859}" type="slidenum">
              <a:rPr lang="en-US" smtClean="0"/>
              <a:pPr/>
              <a:t>‹#›</a:t>
            </a:fld>
            <a:endParaRPr lang="en-US"/>
          </a:p>
        </p:txBody>
      </p:sp>
    </p:spTree>
  </p:cSld>
  <p:clrMapOvr>
    <a:masterClrMapping/>
  </p:clrMapOvr>
  <p:transition>
    <p:sndAc>
      <p:stSnd>
        <p:snd r:embed="rId1" name="Bubbles"/>
      </p:stSnd>
    </p:sndAc>
  </p:transition>
</p:sldLayout>
</file>

<file path=ppt/slideLayouts/slideLayout10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F2385F8-0FB0-8B4C-8E4E-A1BA5AC1FCC7}" type="datetimeFigureOut">
              <a:rPr lang="en-US" smtClean="0"/>
              <a:pPr/>
              <a:t>3/16/10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87025-23AB-3446-B43C-0CE1EBEDF859}" type="slidenum">
              <a:rPr lang="en-US" smtClean="0"/>
              <a:pPr/>
              <a:t>‹#›</a:t>
            </a:fld>
            <a:endParaRPr lang="en-US"/>
          </a:p>
        </p:txBody>
      </p:sp>
    </p:spTree>
  </p:cSld>
  <p:clrMapOvr>
    <a:masterClrMapping/>
  </p:clrMapOvr>
  <p:transition>
    <p:sndAc>
      <p:stSnd>
        <p:snd r:embed="rId1" name="Bubbles"/>
      </p:stSnd>
    </p:sndAc>
  </p:transition>
</p:sldLayout>
</file>

<file path=ppt/slideLayouts/slideLayout10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F2385F8-0FB0-8B4C-8E4E-A1BA5AC1FCC7}" type="datetimeFigureOut">
              <a:rPr lang="en-US" smtClean="0"/>
              <a:pPr/>
              <a:t>3/16/10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87025-23AB-3446-B43C-0CE1EBEDF859}" type="slidenum">
              <a:rPr lang="en-US" smtClean="0"/>
              <a:pPr/>
              <a:t>‹#›</a:t>
            </a:fld>
            <a:endParaRPr lang="en-US"/>
          </a:p>
        </p:txBody>
      </p:sp>
    </p:spTree>
  </p:cSld>
  <p:clrMapOvr>
    <a:masterClrMapping/>
  </p:clrMapOvr>
  <p:transition>
    <p:sndAc>
      <p:stSnd>
        <p:snd r:embed="rId1" name="Bubbles"/>
      </p:stSnd>
    </p:sndAc>
  </p:transition>
</p:sldLayout>
</file>

<file path=ppt/slideLayouts/slideLayout10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F2385F8-0FB0-8B4C-8E4E-A1BA5AC1FCC7}" type="datetimeFigureOut">
              <a:rPr lang="en-US" smtClean="0"/>
              <a:pPr/>
              <a:t>3/16/10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87025-23AB-3446-B43C-0CE1EBEDF859}" type="slidenum">
              <a:rPr lang="en-US" smtClean="0"/>
              <a:pPr/>
              <a:t>‹#›</a:t>
            </a:fld>
            <a:endParaRPr lang="en-US"/>
          </a:p>
        </p:txBody>
      </p:sp>
    </p:spTree>
  </p:cSld>
  <p:clrMapOvr>
    <a:masterClrMapping/>
  </p:clrMapOvr>
  <p:transition>
    <p:sndAc>
      <p:stSnd>
        <p:snd r:embed="rId1" name="Bubbles"/>
      </p:stSnd>
    </p:sndAc>
  </p:transition>
</p:sldLayout>
</file>

<file path=ppt/slideLayouts/slideLayout10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2385F8-0FB0-8B4C-8E4E-A1BA5AC1FCC7}" type="datetimeFigureOut">
              <a:rPr lang="en-US" smtClean="0"/>
              <a:pPr/>
              <a:t>3/16/10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87025-23AB-3446-B43C-0CE1EBEDF859}" type="slidenum">
              <a:rPr lang="en-US" smtClean="0"/>
              <a:pPr/>
              <a:t>‹#›</a:t>
            </a:fld>
            <a:endParaRPr lang="en-US"/>
          </a:p>
        </p:txBody>
      </p:sp>
    </p:spTree>
  </p:cSld>
  <p:clrMapOvr>
    <a:masterClrMapping/>
  </p:clrMapOvr>
  <p:transition>
    <p:sndAc>
      <p:stSnd>
        <p:snd r:embed="rId1" name="Bubbles"/>
      </p:stSnd>
    </p:sndAc>
  </p:transition>
</p:sldLayout>
</file>

<file path=ppt/slideLayouts/slideLayout10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2385F8-0FB0-8B4C-8E4E-A1BA5AC1FCC7}" type="datetimeFigureOut">
              <a:rPr lang="en-US" smtClean="0"/>
              <a:pPr/>
              <a:t>3/16/10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87025-23AB-3446-B43C-0CE1EBEDF859}" type="slidenum">
              <a:rPr lang="en-US" smtClean="0"/>
              <a:pPr/>
              <a:t>‹#›</a:t>
            </a:fld>
            <a:endParaRPr lang="en-US"/>
          </a:p>
        </p:txBody>
      </p:sp>
    </p:spTree>
  </p:cSld>
  <p:clrMapOvr>
    <a:masterClrMapping/>
  </p:clrMapOvr>
  <p:transition>
    <p:sndAc>
      <p:stSnd>
        <p:snd r:embed="rId1" name="Bubbles"/>
      </p:stSnd>
    </p:sndAc>
  </p:transition>
</p:sldLayout>
</file>

<file path=ppt/slideLayouts/slideLayout10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2385F8-0FB0-8B4C-8E4E-A1BA5AC1FCC7}" type="datetimeFigureOut">
              <a:rPr lang="en-US" smtClean="0"/>
              <a:pPr/>
              <a:t>3/16/10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87025-23AB-3446-B43C-0CE1EBEDF859}" type="slidenum">
              <a:rPr lang="en-US" smtClean="0"/>
              <a:pPr/>
              <a:t>‹#›</a:t>
            </a:fld>
            <a:endParaRPr lang="en-US"/>
          </a:p>
        </p:txBody>
      </p:sp>
    </p:spTree>
  </p:cSld>
  <p:clrMapOvr>
    <a:masterClrMapping/>
  </p:clrMapOvr>
  <p:transition>
    <p:sndAc>
      <p:stSnd>
        <p:snd r:embed="rId1" name="Bubbles"/>
      </p:stSnd>
    </p:sndAc>
  </p:transition>
</p:sldLayout>
</file>

<file path=ppt/slideLayouts/slideLayout10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F2385F8-0FB0-8B4C-8E4E-A1BA5AC1FCC7}" type="datetimeFigureOut">
              <a:rPr lang="en-US" smtClean="0"/>
              <a:pPr/>
              <a:t>3/16/10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87025-23AB-3446-B43C-0CE1EBEDF859}" type="slidenum">
              <a:rPr lang="en-US" smtClean="0"/>
              <a:pPr/>
              <a:t>‹#›</a:t>
            </a:fld>
            <a:endParaRPr lang="en-US"/>
          </a:p>
        </p:txBody>
      </p:sp>
    </p:spTree>
  </p:cSld>
  <p:clrMapOvr>
    <a:masterClrMapping/>
  </p:clrMapOvr>
  <p:transition>
    <p:sndAc>
      <p:stSnd>
        <p:snd r:embed="rId1" name="Bubbles"/>
      </p:stSnd>
    </p:sndAc>
  </p:transition>
</p:sldLayout>
</file>

<file path=ppt/slideLayouts/slideLayout10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F2385F8-0FB0-8B4C-8E4E-A1BA5AC1FCC7}" type="datetimeFigureOut">
              <a:rPr lang="en-US" smtClean="0"/>
              <a:pPr/>
              <a:t>3/16/10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87025-23AB-3446-B43C-0CE1EBEDF859}" type="slidenum">
              <a:rPr lang="en-US" smtClean="0"/>
              <a:pPr/>
              <a:t>‹#›</a:t>
            </a:fld>
            <a:endParaRPr lang="en-US"/>
          </a:p>
        </p:txBody>
      </p:sp>
    </p:spTree>
  </p:cSld>
  <p:clrMapOvr>
    <a:masterClrMapping/>
  </p:clrMapOvr>
  <p:transition>
    <p:sndAc>
      <p:stSnd>
        <p:snd r:embed="rId1" name="Bubbles"/>
      </p:stSnd>
    </p:sndAc>
  </p:transition>
</p:sldLayout>
</file>

<file path=ppt/slideLayouts/slideLayout10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bg>
      <p:bgRef idx="1002">
        <a:schemeClr val="bg2"/>
      </p:bgRef>
    </p:bg>
    <p:spTree>
      <p:nvGrpSpPr>
        <p:cNvPr id="1" name=""/>
        <p:cNvGrpSpPr/>
        <p:nvPr/>
      </p:nvGrpSpPr>
      <p:grpSpPr>
        <a:xfrm>
          <a:off x="0" y="0"/>
          <a:ext cx="0" cy="0"/>
          <a:chOff x="0" y="0"/>
          <a:chExt cx="0" cy="0"/>
        </a:xfrm>
      </p:grpSpPr>
      <p:grpSp>
        <p:nvGrpSpPr>
          <p:cNvPr id="6" name="Group 15"/>
          <p:cNvGrpSpPr/>
          <p:nvPr/>
        </p:nvGrpSpPr>
        <p:grpSpPr>
          <a:xfrm>
            <a:off x="0" y="0"/>
            <a:ext cx="1581220" cy="6858000"/>
            <a:chOff x="134471" y="0"/>
            <a:chExt cx="1581220" cy="6858000"/>
          </a:xfrm>
        </p:grpSpPr>
        <p:pic>
          <p:nvPicPr>
            <p:cNvPr id="7" name="Picture 6" descr="Overlay-Blank.jpg"/>
            <p:cNvPicPr>
              <a:picLocks noChangeAspect="1"/>
            </p:cNvPicPr>
            <p:nvPr userDrawn="1"/>
          </p:nvPicPr>
          <p:blipFill>
            <a:blip r:embed="rId2"/>
            <a:srcRect l="1471" r="83676"/>
            <a:stretch>
              <a:fillRect/>
            </a:stretch>
          </p:blipFill>
          <p:spPr>
            <a:xfrm>
              <a:off x="134471" y="0"/>
              <a:ext cx="1358153" cy="6858000"/>
            </a:xfrm>
            <a:prstGeom prst="rect">
              <a:avLst/>
            </a:prstGeom>
          </p:spPr>
        </p:pic>
        <p:pic>
          <p:nvPicPr>
            <p:cNvPr id="9" name="Picture 8" descr="Overlay-VerticalBridge.jpg"/>
            <p:cNvPicPr>
              <a:picLocks noChangeAspect="1"/>
            </p:cNvPicPr>
            <p:nvPr userDrawn="1"/>
          </p:nvPicPr>
          <p:blipFill>
            <a:blip r:embed="rId3"/>
            <a:stretch>
              <a:fillRect/>
            </a:stretch>
          </p:blipFill>
          <p:spPr>
            <a:xfrm>
              <a:off x="1447800" y="0"/>
              <a:ext cx="267891" cy="6858000"/>
            </a:xfrm>
            <a:prstGeom prst="rect">
              <a:avLst/>
            </a:prstGeom>
          </p:spPr>
        </p:pic>
      </p:grpSp>
      <p:grpSp>
        <p:nvGrpSpPr>
          <p:cNvPr id="11" name="Group 16"/>
          <p:cNvGrpSpPr/>
          <p:nvPr/>
        </p:nvGrpSpPr>
        <p:grpSpPr>
          <a:xfrm>
            <a:off x="7546266" y="0"/>
            <a:ext cx="1597734" cy="6858000"/>
            <a:chOff x="7413812" y="0"/>
            <a:chExt cx="1597734" cy="6858000"/>
          </a:xfrm>
        </p:grpSpPr>
        <p:pic>
          <p:nvPicPr>
            <p:cNvPr id="8" name="Picture 7" descr="Overlay-Blank.jpg"/>
            <p:cNvPicPr>
              <a:picLocks noChangeAspect="1"/>
            </p:cNvPicPr>
            <p:nvPr userDrawn="1"/>
          </p:nvPicPr>
          <p:blipFill>
            <a:blip r:embed="rId2"/>
            <a:srcRect r="85125"/>
            <a:stretch>
              <a:fillRect/>
            </a:stretch>
          </p:blipFill>
          <p:spPr>
            <a:xfrm>
              <a:off x="7651376" y="0"/>
              <a:ext cx="1360170" cy="6858000"/>
            </a:xfrm>
            <a:prstGeom prst="rect">
              <a:avLst/>
            </a:prstGeom>
          </p:spPr>
        </p:pic>
        <p:pic>
          <p:nvPicPr>
            <p:cNvPr id="10" name="Picture 9" descr="Overlay-VerticalBridge.jpg"/>
            <p:cNvPicPr>
              <a:picLocks noChangeAspect="1"/>
            </p:cNvPicPr>
            <p:nvPr userDrawn="1"/>
          </p:nvPicPr>
          <p:blipFill>
            <a:blip r:embed="rId3"/>
            <a:stretch>
              <a:fillRect/>
            </a:stretch>
          </p:blipFill>
          <p:spPr>
            <a:xfrm flipH="1">
              <a:off x="7413812" y="0"/>
              <a:ext cx="267891" cy="6858000"/>
            </a:xfrm>
            <a:prstGeom prst="rect">
              <a:avLst/>
            </a:prstGeom>
          </p:spPr>
        </p:pic>
      </p:grpSp>
      <p:sp>
        <p:nvSpPr>
          <p:cNvPr id="2" name="Title 1"/>
          <p:cNvSpPr>
            <a:spLocks noGrp="1"/>
          </p:cNvSpPr>
          <p:nvPr>
            <p:ph type="ctrTitle"/>
          </p:nvPr>
        </p:nvSpPr>
        <p:spPr>
          <a:xfrm>
            <a:off x="1854200" y="3693645"/>
            <a:ext cx="5446713" cy="1470025"/>
          </a:xfrm>
        </p:spPr>
        <p:txBody>
          <a:bodyPr anchor="b" anchorCtr="0"/>
          <a:lstStyle>
            <a:lvl1pPr>
              <a:lnSpc>
                <a:spcPts val="6800"/>
              </a:lnSpc>
              <a:defRPr sz="6500">
                <a:latin typeface="+mj-lt"/>
              </a:defRPr>
            </a:lvl1pPr>
          </a:lstStyle>
          <a:p>
            <a:r>
              <a:rPr lang="en-US" smtClean="0"/>
              <a:t>Click to edit Master title style</a:t>
            </a:r>
            <a:endParaRPr/>
          </a:p>
        </p:txBody>
      </p:sp>
      <p:sp>
        <p:nvSpPr>
          <p:cNvPr id="3" name="Subtitle 2"/>
          <p:cNvSpPr>
            <a:spLocks noGrp="1"/>
          </p:cNvSpPr>
          <p:nvPr>
            <p:ph type="subTitle" idx="1"/>
          </p:nvPr>
        </p:nvSpPr>
        <p:spPr>
          <a:xfrm>
            <a:off x="1854200" y="5204011"/>
            <a:ext cx="5446713" cy="851647"/>
          </a:xfrm>
        </p:spPr>
        <p:txBody>
          <a:bodyPr>
            <a:normAutofit/>
          </a:bodyPr>
          <a:lstStyle>
            <a:lvl1pPr marL="0" indent="0" algn="ctr">
              <a:spcBef>
                <a:spcPts val="300"/>
              </a:spcBef>
              <a:buNone/>
              <a:defRPr sz="18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a:xfrm>
            <a:off x="5257800" y="6356350"/>
            <a:ext cx="2133600" cy="365125"/>
          </a:xfrm>
        </p:spPr>
        <p:txBody>
          <a:bodyPr/>
          <a:lstStyle>
            <a:lvl1pPr>
              <a:defRPr>
                <a:solidFill>
                  <a:schemeClr val="tx2"/>
                </a:solidFill>
              </a:defRPr>
            </a:lvl1pPr>
          </a:lstStyle>
          <a:p>
            <a:fld id="{3BEAFEAE-8A9E-C44E-A813-1981E1A3F3AA}" type="datetimeFigureOut">
              <a:rPr lang="en-US" smtClean="0"/>
              <a:pPr/>
              <a:t>3/16/10</a:t>
            </a:fld>
            <a:endParaRPr lang="en-US" dirty="0"/>
          </a:p>
        </p:txBody>
      </p:sp>
      <p:sp>
        <p:nvSpPr>
          <p:cNvPr id="5" name="Footer Placeholder 4"/>
          <p:cNvSpPr>
            <a:spLocks noGrp="1"/>
          </p:cNvSpPr>
          <p:nvPr>
            <p:ph type="ftr" sz="quarter" idx="11"/>
          </p:nvPr>
        </p:nvSpPr>
        <p:spPr>
          <a:xfrm>
            <a:off x="1752600" y="6356350"/>
            <a:ext cx="2895600" cy="365125"/>
          </a:xfrm>
        </p:spPr>
        <p:txBody>
          <a:bodyPr/>
          <a:lstStyle>
            <a:lvl1pPr>
              <a:defRPr>
                <a:solidFill>
                  <a:schemeClr val="tx2"/>
                </a:solidFill>
              </a:defRPr>
            </a:lvl1pPr>
          </a:lstStyle>
          <a:p>
            <a:endParaRPr lang="en-US" dirty="0"/>
          </a:p>
        </p:txBody>
      </p:sp>
      <p:pic>
        <p:nvPicPr>
          <p:cNvPr id="15" name="Picture 14" descr="HR-Color.png"/>
          <p:cNvPicPr>
            <a:picLocks noChangeAspect="1"/>
          </p:cNvPicPr>
          <p:nvPr/>
        </p:nvPicPr>
        <p:blipFill>
          <a:blip r:embed="rId4"/>
          <a:stretch>
            <a:fillRect/>
          </a:stretch>
        </p:blipFill>
        <p:spPr>
          <a:xfrm>
            <a:off x="1554480" y="4841209"/>
            <a:ext cx="6035040" cy="340391"/>
          </a:xfrm>
          <a:prstGeom prst="rect">
            <a:avLst/>
          </a:prstGeom>
        </p:spPr>
      </p:pic>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BACFBA4-B384-1F49-9743-62007FA7DC08}" type="datetime1">
              <a:rPr lang="en-US" smtClean="0"/>
              <a:t>3/16/10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507709-330E-4230-9521-9878248AF1C2}" type="slidenum">
              <a:rPr lang="en-US" smtClean="0"/>
              <a:pPr/>
              <a:t>‹#›</a:t>
            </a:fld>
            <a:endParaRPr 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grpSp>
        <p:nvGrpSpPr>
          <p:cNvPr id="7" name="Group 6"/>
          <p:cNvGrpSpPr/>
          <p:nvPr/>
        </p:nvGrpSpPr>
        <p:grpSpPr>
          <a:xfrm>
            <a:off x="0" y="1372650"/>
            <a:ext cx="9144000" cy="5485350"/>
            <a:chOff x="0" y="1372650"/>
            <a:chExt cx="9144000" cy="5485350"/>
          </a:xfrm>
        </p:grpSpPr>
        <p:pic>
          <p:nvPicPr>
            <p:cNvPr id="8" name="Picture 7" descr="Overlay-Blank.jpg"/>
            <p:cNvPicPr>
              <a:picLocks noChangeAspect="1"/>
            </p:cNvPicPr>
            <p:nvPr userDrawn="1"/>
          </p:nvPicPr>
          <p:blipFill>
            <a:blip r:embed="rId2"/>
            <a:srcRect t="23333"/>
            <a:stretch>
              <a:fillRect/>
            </a:stretch>
          </p:blipFill>
          <p:spPr>
            <a:xfrm>
              <a:off x="0" y="1600200"/>
              <a:ext cx="9144000" cy="5257800"/>
            </a:xfrm>
            <a:prstGeom prst="rect">
              <a:avLst/>
            </a:prstGeom>
          </p:spPr>
        </p:pic>
        <p:pic>
          <p:nvPicPr>
            <p:cNvPr id="9" name="Picture 8" descr="Overlay-HorizontalBridge.jpg"/>
            <p:cNvPicPr>
              <a:picLocks noChangeAspect="1"/>
            </p:cNvPicPr>
            <p:nvPr userDrawn="1"/>
          </p:nvPicPr>
          <p:blipFill>
            <a:blip r:embed="rId3"/>
            <a:stretch>
              <a:fillRect/>
            </a:stretch>
          </p:blipFill>
          <p:spPr>
            <a:xfrm>
              <a:off x="0" y="1372650"/>
              <a:ext cx="9144000" cy="267891"/>
            </a:xfrm>
            <a:prstGeom prst="rect">
              <a:avLst/>
            </a:prstGeom>
          </p:spPr>
        </p:pic>
      </p:gr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3BEAFEAE-8A9E-C44E-A813-1981E1A3F3AA}" type="datetimeFigureOut">
              <a:rPr lang="en-US" smtClean="0"/>
              <a:pPr/>
              <a:t>3/16/10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25545DF-84D5-8944-B35D-0601457985A8}" type="slidenum">
              <a:rPr lang="en-US" smtClean="0"/>
              <a:pPr/>
              <a:t>‹#›</a:t>
            </a:fld>
            <a:endParaRPr lang="en-US" dirty="0"/>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Title Slide with Picture">
    <p:bg>
      <p:bgRef idx="1002">
        <a:schemeClr val="bg2"/>
      </p:bgRef>
    </p:bg>
    <p:spTree>
      <p:nvGrpSpPr>
        <p:cNvPr id="1" name=""/>
        <p:cNvGrpSpPr/>
        <p:nvPr/>
      </p:nvGrpSpPr>
      <p:grpSpPr>
        <a:xfrm>
          <a:off x="0" y="0"/>
          <a:ext cx="0" cy="0"/>
          <a:chOff x="0" y="0"/>
          <a:chExt cx="0" cy="0"/>
        </a:xfrm>
      </p:grpSpPr>
      <p:grpSp>
        <p:nvGrpSpPr>
          <p:cNvPr id="6" name="Group 15"/>
          <p:cNvGrpSpPr/>
          <p:nvPr/>
        </p:nvGrpSpPr>
        <p:grpSpPr>
          <a:xfrm>
            <a:off x="0" y="0"/>
            <a:ext cx="1581220" cy="6858000"/>
            <a:chOff x="134471" y="0"/>
            <a:chExt cx="1581220" cy="6858000"/>
          </a:xfrm>
        </p:grpSpPr>
        <p:pic>
          <p:nvPicPr>
            <p:cNvPr id="7" name="Picture 6" descr="Overlay-Blank.jpg"/>
            <p:cNvPicPr>
              <a:picLocks noChangeAspect="1"/>
            </p:cNvPicPr>
            <p:nvPr userDrawn="1"/>
          </p:nvPicPr>
          <p:blipFill>
            <a:blip r:embed="rId2"/>
            <a:srcRect l="1471" r="83676"/>
            <a:stretch>
              <a:fillRect/>
            </a:stretch>
          </p:blipFill>
          <p:spPr>
            <a:xfrm>
              <a:off x="134471" y="0"/>
              <a:ext cx="1358153" cy="6858000"/>
            </a:xfrm>
            <a:prstGeom prst="rect">
              <a:avLst/>
            </a:prstGeom>
          </p:spPr>
        </p:pic>
        <p:pic>
          <p:nvPicPr>
            <p:cNvPr id="9" name="Picture 8" descr="Overlay-VerticalBridge.jpg"/>
            <p:cNvPicPr>
              <a:picLocks noChangeAspect="1"/>
            </p:cNvPicPr>
            <p:nvPr userDrawn="1"/>
          </p:nvPicPr>
          <p:blipFill>
            <a:blip r:embed="rId3"/>
            <a:stretch>
              <a:fillRect/>
            </a:stretch>
          </p:blipFill>
          <p:spPr>
            <a:xfrm>
              <a:off x="1447800" y="0"/>
              <a:ext cx="267891" cy="6858000"/>
            </a:xfrm>
            <a:prstGeom prst="rect">
              <a:avLst/>
            </a:prstGeom>
          </p:spPr>
        </p:pic>
      </p:grpSp>
      <p:grpSp>
        <p:nvGrpSpPr>
          <p:cNvPr id="11" name="Group 16"/>
          <p:cNvGrpSpPr/>
          <p:nvPr/>
        </p:nvGrpSpPr>
        <p:grpSpPr>
          <a:xfrm>
            <a:off x="7546266" y="0"/>
            <a:ext cx="1597734" cy="6858000"/>
            <a:chOff x="7413812" y="0"/>
            <a:chExt cx="1597734" cy="6858000"/>
          </a:xfrm>
        </p:grpSpPr>
        <p:pic>
          <p:nvPicPr>
            <p:cNvPr id="8" name="Picture 7" descr="Overlay-Blank.jpg"/>
            <p:cNvPicPr>
              <a:picLocks noChangeAspect="1"/>
            </p:cNvPicPr>
            <p:nvPr userDrawn="1"/>
          </p:nvPicPr>
          <p:blipFill>
            <a:blip r:embed="rId2"/>
            <a:srcRect r="85125"/>
            <a:stretch>
              <a:fillRect/>
            </a:stretch>
          </p:blipFill>
          <p:spPr>
            <a:xfrm>
              <a:off x="7651376" y="0"/>
              <a:ext cx="1360170" cy="6858000"/>
            </a:xfrm>
            <a:prstGeom prst="rect">
              <a:avLst/>
            </a:prstGeom>
          </p:spPr>
        </p:pic>
        <p:pic>
          <p:nvPicPr>
            <p:cNvPr id="10" name="Picture 9" descr="Overlay-VerticalBridge.jpg"/>
            <p:cNvPicPr>
              <a:picLocks noChangeAspect="1"/>
            </p:cNvPicPr>
            <p:nvPr userDrawn="1"/>
          </p:nvPicPr>
          <p:blipFill>
            <a:blip r:embed="rId3"/>
            <a:stretch>
              <a:fillRect/>
            </a:stretch>
          </p:blipFill>
          <p:spPr>
            <a:xfrm flipH="1">
              <a:off x="7413812" y="0"/>
              <a:ext cx="267891" cy="6858000"/>
            </a:xfrm>
            <a:prstGeom prst="rect">
              <a:avLst/>
            </a:prstGeom>
          </p:spPr>
        </p:pic>
      </p:grpSp>
      <p:sp>
        <p:nvSpPr>
          <p:cNvPr id="2" name="Title 1"/>
          <p:cNvSpPr>
            <a:spLocks noGrp="1"/>
          </p:cNvSpPr>
          <p:nvPr>
            <p:ph type="ctrTitle"/>
          </p:nvPr>
        </p:nvSpPr>
        <p:spPr>
          <a:xfrm>
            <a:off x="1854200" y="3693645"/>
            <a:ext cx="5446713" cy="1470025"/>
          </a:xfrm>
        </p:spPr>
        <p:txBody>
          <a:bodyPr anchor="b" anchorCtr="0"/>
          <a:lstStyle>
            <a:lvl1pPr>
              <a:lnSpc>
                <a:spcPts val="6800"/>
              </a:lnSpc>
              <a:defRPr sz="6500">
                <a:latin typeface="+mj-lt"/>
              </a:defRPr>
            </a:lvl1pPr>
          </a:lstStyle>
          <a:p>
            <a:r>
              <a:rPr lang="en-US" smtClean="0"/>
              <a:t>Click to edit Master title style</a:t>
            </a:r>
            <a:endParaRPr/>
          </a:p>
        </p:txBody>
      </p:sp>
      <p:sp>
        <p:nvSpPr>
          <p:cNvPr id="3" name="Subtitle 2"/>
          <p:cNvSpPr>
            <a:spLocks noGrp="1"/>
          </p:cNvSpPr>
          <p:nvPr>
            <p:ph type="subTitle" idx="1"/>
          </p:nvPr>
        </p:nvSpPr>
        <p:spPr>
          <a:xfrm>
            <a:off x="1854200" y="5204011"/>
            <a:ext cx="5446713" cy="851647"/>
          </a:xfrm>
        </p:spPr>
        <p:txBody>
          <a:bodyPr>
            <a:normAutofit/>
          </a:bodyPr>
          <a:lstStyle>
            <a:lvl1pPr marL="0" indent="0" algn="ctr">
              <a:spcBef>
                <a:spcPts val="300"/>
              </a:spcBef>
              <a:buNone/>
              <a:defRPr sz="18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a:xfrm>
            <a:off x="5257800" y="6356350"/>
            <a:ext cx="2133600" cy="365125"/>
          </a:xfrm>
        </p:spPr>
        <p:txBody>
          <a:bodyPr/>
          <a:lstStyle>
            <a:lvl1pPr>
              <a:defRPr>
                <a:solidFill>
                  <a:schemeClr val="tx2"/>
                </a:solidFill>
              </a:defRPr>
            </a:lvl1pPr>
          </a:lstStyle>
          <a:p>
            <a:fld id="{3BEAFEAE-8A9E-C44E-A813-1981E1A3F3AA}" type="datetimeFigureOut">
              <a:rPr lang="en-US" smtClean="0"/>
              <a:pPr/>
              <a:t>3/16/10</a:t>
            </a:fld>
            <a:endParaRPr lang="en-US" dirty="0"/>
          </a:p>
        </p:txBody>
      </p:sp>
      <p:sp>
        <p:nvSpPr>
          <p:cNvPr id="5" name="Footer Placeholder 4"/>
          <p:cNvSpPr>
            <a:spLocks noGrp="1"/>
          </p:cNvSpPr>
          <p:nvPr>
            <p:ph type="ftr" sz="quarter" idx="11"/>
          </p:nvPr>
        </p:nvSpPr>
        <p:spPr>
          <a:xfrm>
            <a:off x="1752600" y="6356350"/>
            <a:ext cx="2895600" cy="365125"/>
          </a:xfrm>
        </p:spPr>
        <p:txBody>
          <a:bodyPr/>
          <a:lstStyle>
            <a:lvl1pPr>
              <a:defRPr>
                <a:solidFill>
                  <a:schemeClr val="tx2"/>
                </a:solidFill>
              </a:defRPr>
            </a:lvl1pPr>
          </a:lstStyle>
          <a:p>
            <a:endParaRPr lang="en-US" dirty="0"/>
          </a:p>
        </p:txBody>
      </p:sp>
      <p:pic>
        <p:nvPicPr>
          <p:cNvPr id="15" name="Picture 14" descr="HR-Color.png"/>
          <p:cNvPicPr>
            <a:picLocks noChangeAspect="1"/>
          </p:cNvPicPr>
          <p:nvPr/>
        </p:nvPicPr>
        <p:blipFill>
          <a:blip r:embed="rId4"/>
          <a:stretch>
            <a:fillRect/>
          </a:stretch>
        </p:blipFill>
        <p:spPr>
          <a:xfrm>
            <a:off x="1554480" y="4841209"/>
            <a:ext cx="6035040" cy="340391"/>
          </a:xfrm>
          <a:prstGeom prst="rect">
            <a:avLst/>
          </a:prstGeom>
        </p:spPr>
      </p:pic>
      <p:sp>
        <p:nvSpPr>
          <p:cNvPr id="14" name="Picture Placeholder 13"/>
          <p:cNvSpPr>
            <a:spLocks noGrp="1"/>
          </p:cNvSpPr>
          <p:nvPr>
            <p:ph type="pic" sz="quarter" idx="12"/>
          </p:nvPr>
        </p:nvSpPr>
        <p:spPr>
          <a:xfrm>
            <a:off x="3307977" y="950260"/>
            <a:ext cx="2528046" cy="2528046"/>
          </a:xfrm>
          <a:prstGeom prst="ellipse">
            <a:avLst/>
          </a:prstGeom>
          <a:solidFill>
            <a:schemeClr val="bg1">
              <a:lumMod val="85000"/>
            </a:schemeClr>
          </a:solidFill>
          <a:ln w="101600">
            <a:noFill/>
            <a:miter lim="800000"/>
          </a:ln>
          <a:effectLst>
            <a:innerShdw blurRad="762000">
              <a:schemeClr val="accent1">
                <a:alpha val="80000"/>
              </a:schemeClr>
            </a:innerShdw>
            <a:softEdge rad="317500"/>
          </a:effectLst>
        </p:spPr>
        <p:txBody>
          <a:bodyPr vert="horz" lIns="91440" tIns="45720" rIns="91440" bIns="45720" rtlCol="0">
            <a:normAutofit/>
          </a:bodyPr>
          <a:lstStyle>
            <a:lvl1pPr marL="0" indent="0" algn="ctr" defTabSz="914400" rtl="0" eaLnBrk="1" latinLnBrk="0" hangingPunct="1">
              <a:spcBef>
                <a:spcPts val="2400"/>
              </a:spcBef>
              <a:buClr>
                <a:schemeClr val="accent1">
                  <a:lumMod val="60000"/>
                  <a:lumOff val="40000"/>
                </a:schemeClr>
              </a:buClr>
              <a:buFont typeface="Candara" pitchFamily="34" charset="0"/>
              <a:buNone/>
              <a:defRPr sz="2400" kern="1200">
                <a:solidFill>
                  <a:schemeClr val="tx2"/>
                </a:solidFill>
                <a:latin typeface="+mn-lt"/>
                <a:ea typeface="+mn-ea"/>
                <a:cs typeface="+mn-cs"/>
              </a:defRPr>
            </a:lvl1pPr>
          </a:lstStyle>
          <a:p>
            <a:r>
              <a:rPr lang="en-US" smtClean="0"/>
              <a:t>Click icon to add picture</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854200" y="1851212"/>
            <a:ext cx="5446714" cy="1730375"/>
          </a:xfrm>
        </p:spPr>
        <p:txBody>
          <a:bodyPr anchor="b" anchorCtr="0"/>
          <a:lstStyle>
            <a:lvl1pPr algn="ctr">
              <a:lnSpc>
                <a:spcPts val="6800"/>
              </a:lnSpc>
              <a:defRPr sz="6500" b="0" cap="none" baseline="0">
                <a:latin typeface="+mj-lt"/>
              </a:defRPr>
            </a:lvl1pPr>
          </a:lstStyle>
          <a:p>
            <a:r>
              <a:rPr lang="en-US" smtClean="0"/>
              <a:t>Click to edit Master title style</a:t>
            </a:r>
            <a:endParaRPr/>
          </a:p>
        </p:txBody>
      </p:sp>
      <p:sp>
        <p:nvSpPr>
          <p:cNvPr id="3" name="Text Placeholder 2"/>
          <p:cNvSpPr>
            <a:spLocks noGrp="1"/>
          </p:cNvSpPr>
          <p:nvPr>
            <p:ph type="body" idx="1"/>
          </p:nvPr>
        </p:nvSpPr>
        <p:spPr>
          <a:xfrm>
            <a:off x="1854200" y="3576918"/>
            <a:ext cx="5446714" cy="829982"/>
          </a:xfrm>
        </p:spPr>
        <p:txBody>
          <a:bodyPr anchor="t" anchorCtr="0">
            <a:normAutofit/>
          </a:bodyPr>
          <a:lstStyle>
            <a:lvl1pPr marL="0" indent="0" algn="ctr">
              <a:spcBef>
                <a:spcPts val="300"/>
              </a:spcBef>
              <a:buNone/>
              <a:defRPr sz="1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BEAFEAE-8A9E-C44E-A813-1981E1A3F3AA}" type="datetimeFigureOut">
              <a:rPr lang="en-US" smtClean="0"/>
              <a:pPr/>
              <a:t>3/16/10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lgn="l" eaLnBrk="1" latinLnBrk="0" hangingPunct="1"/>
            <a:fld id="{09CEB3EB-F4F2-46F4-8867-D3C68411A9A0}" type="slidenum">
              <a:rPr kumimoji="0" lang="en-US" smtClean="0"/>
              <a:pPr algn="l" eaLnBrk="1" latinLnBrk="0" hangingPunct="1"/>
              <a:t>‹#›</a:t>
            </a:fld>
            <a:endParaRPr kumimoji="0" lang="en-US" sz="1200">
              <a:solidFill>
                <a:schemeClr val="tx2"/>
              </a:solidFill>
            </a:endParaRPr>
          </a:p>
        </p:txBody>
      </p:sp>
      <p:grpSp>
        <p:nvGrpSpPr>
          <p:cNvPr id="7" name="Group 9"/>
          <p:cNvGrpSpPr/>
          <p:nvPr/>
        </p:nvGrpSpPr>
        <p:grpSpPr>
          <a:xfrm>
            <a:off x="0" y="0"/>
            <a:ext cx="9144000" cy="1191256"/>
            <a:chOff x="0" y="0"/>
            <a:chExt cx="9144000" cy="1191256"/>
          </a:xfrm>
        </p:grpSpPr>
        <p:pic>
          <p:nvPicPr>
            <p:cNvPr id="8" name="Picture 7" descr="Overlay-Blank.jpg"/>
            <p:cNvPicPr>
              <a:picLocks noChangeAspect="1"/>
            </p:cNvPicPr>
            <p:nvPr userDrawn="1"/>
          </p:nvPicPr>
          <p:blipFill>
            <a:blip r:embed="rId2"/>
            <a:srcRect b="85555"/>
            <a:stretch>
              <a:fillRect/>
            </a:stretch>
          </p:blipFill>
          <p:spPr>
            <a:xfrm>
              <a:off x="0" y="0"/>
              <a:ext cx="9144000" cy="990600"/>
            </a:xfrm>
            <a:prstGeom prst="rect">
              <a:avLst/>
            </a:prstGeom>
          </p:spPr>
        </p:pic>
        <p:pic>
          <p:nvPicPr>
            <p:cNvPr id="9" name="Picture 8" descr="Overlay-HorizontalBridge.jpg"/>
            <p:cNvPicPr>
              <a:picLocks noChangeAspect="1"/>
            </p:cNvPicPr>
            <p:nvPr userDrawn="1"/>
          </p:nvPicPr>
          <p:blipFill>
            <a:blip r:embed="rId3"/>
            <a:stretch>
              <a:fillRect/>
            </a:stretch>
          </p:blipFill>
          <p:spPr>
            <a:xfrm flipV="1">
              <a:off x="0" y="923365"/>
              <a:ext cx="9144000" cy="267891"/>
            </a:xfrm>
            <a:prstGeom prst="rect">
              <a:avLst/>
            </a:prstGeom>
          </p:spPr>
        </p:pic>
      </p:grpSp>
      <p:grpSp>
        <p:nvGrpSpPr>
          <p:cNvPr id="10" name="Group 10"/>
          <p:cNvGrpSpPr/>
          <p:nvPr/>
        </p:nvGrpSpPr>
        <p:grpSpPr>
          <a:xfrm flipV="1">
            <a:off x="0" y="5666744"/>
            <a:ext cx="9144000" cy="1191256"/>
            <a:chOff x="0" y="0"/>
            <a:chExt cx="9144000" cy="1191256"/>
          </a:xfrm>
        </p:grpSpPr>
        <p:pic>
          <p:nvPicPr>
            <p:cNvPr id="12" name="Picture 11" descr="Overlay-Blank.jpg"/>
            <p:cNvPicPr>
              <a:picLocks noChangeAspect="1"/>
            </p:cNvPicPr>
            <p:nvPr userDrawn="1"/>
          </p:nvPicPr>
          <p:blipFill>
            <a:blip r:embed="rId2"/>
            <a:srcRect b="85555"/>
            <a:stretch>
              <a:fillRect/>
            </a:stretch>
          </p:blipFill>
          <p:spPr>
            <a:xfrm>
              <a:off x="0" y="0"/>
              <a:ext cx="9144000" cy="990600"/>
            </a:xfrm>
            <a:prstGeom prst="rect">
              <a:avLst/>
            </a:prstGeom>
          </p:spPr>
        </p:pic>
        <p:pic>
          <p:nvPicPr>
            <p:cNvPr id="13" name="Picture 12" descr="Overlay-HorizontalBridge.jpg"/>
            <p:cNvPicPr>
              <a:picLocks noChangeAspect="1"/>
            </p:cNvPicPr>
            <p:nvPr userDrawn="1"/>
          </p:nvPicPr>
          <p:blipFill>
            <a:blip r:embed="rId3"/>
            <a:stretch>
              <a:fillRect/>
            </a:stretch>
          </p:blipFill>
          <p:spPr>
            <a:xfrm flipV="1">
              <a:off x="0" y="923365"/>
              <a:ext cx="9144000" cy="267891"/>
            </a:xfrm>
            <a:prstGeom prst="rect">
              <a:avLst/>
            </a:prstGeom>
          </p:spPr>
        </p:pic>
      </p:grpSp>
      <p:pic>
        <p:nvPicPr>
          <p:cNvPr id="14" name="Picture 13" descr="HR-Color.png"/>
          <p:cNvPicPr>
            <a:picLocks noChangeAspect="1"/>
          </p:cNvPicPr>
          <p:nvPr/>
        </p:nvPicPr>
        <p:blipFill>
          <a:blip r:embed="rId4"/>
          <a:stretch>
            <a:fillRect/>
          </a:stretch>
        </p:blipFill>
        <p:spPr>
          <a:xfrm>
            <a:off x="1554480" y="3258805"/>
            <a:ext cx="6035040" cy="340391"/>
          </a:xfrm>
          <a:prstGeom prst="rect">
            <a:avLst/>
          </a:prstGeom>
        </p:spPr>
      </p:pic>
    </p:spTree>
  </p:cSld>
  <p:clrMapOvr>
    <a:overrideClrMapping bg1="lt1" tx1="dk1" bg2="lt2" tx2="dk2" accent1="accent1" accent2="accent2" accent3="accent3" accent4="accent4" accent5="accent5" accent6="accent6" hlink="hlink" folHlink="folHlink"/>
  </p:clrMapOvr>
</p:sldLayout>
</file>

<file path=ppt/slideLayouts/slideLayout1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grpSp>
        <p:nvGrpSpPr>
          <p:cNvPr id="8" name="Group 7"/>
          <p:cNvGrpSpPr/>
          <p:nvPr/>
        </p:nvGrpSpPr>
        <p:grpSpPr>
          <a:xfrm>
            <a:off x="0" y="1372650"/>
            <a:ext cx="9144000" cy="5485350"/>
            <a:chOff x="0" y="1372650"/>
            <a:chExt cx="9144000" cy="5485350"/>
          </a:xfrm>
        </p:grpSpPr>
        <p:pic>
          <p:nvPicPr>
            <p:cNvPr id="9" name="Picture 8" descr="Overlay-Blank.jpg"/>
            <p:cNvPicPr>
              <a:picLocks noChangeAspect="1"/>
            </p:cNvPicPr>
            <p:nvPr userDrawn="1"/>
          </p:nvPicPr>
          <p:blipFill>
            <a:blip r:embed="rId2"/>
            <a:srcRect t="23333"/>
            <a:stretch>
              <a:fillRect/>
            </a:stretch>
          </p:blipFill>
          <p:spPr>
            <a:xfrm>
              <a:off x="0" y="1600200"/>
              <a:ext cx="9144000" cy="5257800"/>
            </a:xfrm>
            <a:prstGeom prst="rect">
              <a:avLst/>
            </a:prstGeom>
          </p:spPr>
        </p:pic>
        <p:pic>
          <p:nvPicPr>
            <p:cNvPr id="10" name="Picture 9" descr="Overlay-HorizontalBridge.jpg"/>
            <p:cNvPicPr>
              <a:picLocks noChangeAspect="1"/>
            </p:cNvPicPr>
            <p:nvPr userDrawn="1"/>
          </p:nvPicPr>
          <p:blipFill>
            <a:blip r:embed="rId3"/>
            <a:stretch>
              <a:fillRect/>
            </a:stretch>
          </p:blipFill>
          <p:spPr>
            <a:xfrm>
              <a:off x="0" y="1372650"/>
              <a:ext cx="9144000" cy="267891"/>
            </a:xfrm>
            <a:prstGeom prst="rect">
              <a:avLst/>
            </a:prstGeom>
          </p:spPr>
        </p:pic>
      </p:gr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792162" y="1774825"/>
            <a:ext cx="3566160" cy="4303713"/>
          </a:xfrm>
        </p:spPr>
        <p:txBody>
          <a:bodyPr>
            <a:normAutofit/>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766534" y="1774825"/>
            <a:ext cx="3566160" cy="4303713"/>
          </a:xfrm>
        </p:spPr>
        <p:txBody>
          <a:bodyPr>
            <a:normAutofit/>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3BEAFEAE-8A9E-C44E-A813-1981E1A3F3AA}" type="datetimeFigureOut">
              <a:rPr lang="en-US" smtClean="0"/>
              <a:pPr/>
              <a:t>3/16/10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25545DF-84D5-8944-B35D-0601457985A8}" type="slidenum">
              <a:rPr lang="en-US" smtClean="0"/>
              <a:pPr/>
              <a:t>‹#›</a:t>
            </a:fld>
            <a:endParaRPr lang="en-US" dirty="0"/>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grpSp>
        <p:nvGrpSpPr>
          <p:cNvPr id="10" name="Group 9"/>
          <p:cNvGrpSpPr/>
          <p:nvPr/>
        </p:nvGrpSpPr>
        <p:grpSpPr>
          <a:xfrm>
            <a:off x="0" y="1372650"/>
            <a:ext cx="9144000" cy="5485350"/>
            <a:chOff x="0" y="1372650"/>
            <a:chExt cx="9144000" cy="5485350"/>
          </a:xfrm>
        </p:grpSpPr>
        <p:pic>
          <p:nvPicPr>
            <p:cNvPr id="11" name="Picture 10" descr="Overlay-Blank.jpg"/>
            <p:cNvPicPr>
              <a:picLocks noChangeAspect="1"/>
            </p:cNvPicPr>
            <p:nvPr userDrawn="1"/>
          </p:nvPicPr>
          <p:blipFill>
            <a:blip r:embed="rId2"/>
            <a:srcRect t="23333"/>
            <a:stretch>
              <a:fillRect/>
            </a:stretch>
          </p:blipFill>
          <p:spPr>
            <a:xfrm>
              <a:off x="0" y="1600200"/>
              <a:ext cx="9144000" cy="5257800"/>
            </a:xfrm>
            <a:prstGeom prst="rect">
              <a:avLst/>
            </a:prstGeom>
          </p:spPr>
        </p:pic>
        <p:pic>
          <p:nvPicPr>
            <p:cNvPr id="12" name="Picture 11" descr="Overlay-HorizontalBridge.jpg"/>
            <p:cNvPicPr>
              <a:picLocks noChangeAspect="1"/>
            </p:cNvPicPr>
            <p:nvPr userDrawn="1"/>
          </p:nvPicPr>
          <p:blipFill>
            <a:blip r:embed="rId3"/>
            <a:stretch>
              <a:fillRect/>
            </a:stretch>
          </p:blipFill>
          <p:spPr>
            <a:xfrm>
              <a:off x="0" y="1372650"/>
              <a:ext cx="9144000" cy="267891"/>
            </a:xfrm>
            <a:prstGeom prst="rect">
              <a:avLst/>
            </a:prstGeom>
          </p:spPr>
        </p:pic>
      </p:grpSp>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777240" y="1879320"/>
            <a:ext cx="3566160" cy="639762"/>
          </a:xfrm>
        </p:spPr>
        <p:txBody>
          <a:bodyPr anchor="b" anchorCtr="0">
            <a:noAutofit/>
          </a:bodyPr>
          <a:lstStyle>
            <a:lvl1pPr marL="0" indent="0" algn="ctr">
              <a:spcBef>
                <a:spcPts val="0"/>
              </a:spcBef>
              <a:buNone/>
              <a:defRPr sz="2800" b="0">
                <a:solidFill>
                  <a:schemeClr val="tx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77240" y="2590799"/>
            <a:ext cx="3566160" cy="3487739"/>
          </a:xfrm>
        </p:spPr>
        <p:txBody>
          <a:bodyPr>
            <a:normAutofit/>
          </a:bodyPr>
          <a:lstStyle>
            <a:lvl1pPr>
              <a:defRPr sz="2200"/>
            </a:lvl1pPr>
            <a:lvl2pPr>
              <a:defRPr sz="20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766048" y="1879320"/>
            <a:ext cx="3566160" cy="639762"/>
          </a:xfrm>
        </p:spPr>
        <p:txBody>
          <a:bodyPr anchor="b" anchorCtr="0">
            <a:noAutofit/>
          </a:bodyPr>
          <a:lstStyle>
            <a:lvl1pPr marL="0" indent="0" algn="ctr">
              <a:spcBef>
                <a:spcPts val="0"/>
              </a:spcBef>
              <a:buNone/>
              <a:defRPr sz="2800" b="0">
                <a:solidFill>
                  <a:schemeClr val="tx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66048" y="2590799"/>
            <a:ext cx="3566160" cy="3487739"/>
          </a:xfrm>
        </p:spPr>
        <p:txBody>
          <a:bodyPr>
            <a:normAutofit/>
          </a:bodyPr>
          <a:lstStyle>
            <a:lvl1pPr>
              <a:defRPr sz="2200"/>
            </a:lvl1pPr>
            <a:lvl2pPr>
              <a:defRPr sz="20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3BEAFEAE-8A9E-C44E-A813-1981E1A3F3AA}" type="datetimeFigureOut">
              <a:rPr lang="en-US" smtClean="0"/>
              <a:pPr/>
              <a:t>3/16/10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25545DF-84D5-8944-B35D-0601457985A8}" type="slidenum">
              <a:rPr lang="en-US" smtClean="0"/>
              <a:pPr/>
              <a:t>‹#›</a:t>
            </a:fld>
            <a:endParaRPr lang="en-US" dirty="0"/>
          </a:p>
        </p:txBody>
      </p:sp>
      <p:pic>
        <p:nvPicPr>
          <p:cNvPr id="14" name="Picture 13" descr="Overlay-HorizontalBridge.jpg"/>
          <p:cNvPicPr>
            <a:picLocks noChangeAspect="1"/>
          </p:cNvPicPr>
          <p:nvPr/>
        </p:nvPicPr>
        <p:blipFill>
          <a:blip r:embed="rId3"/>
          <a:srcRect t="23425" r="61031" b="39764"/>
          <a:stretch>
            <a:fillRect/>
          </a:stretch>
        </p:blipFill>
        <p:spPr>
          <a:xfrm>
            <a:off x="4766048" y="2460812"/>
            <a:ext cx="3563348" cy="98613"/>
          </a:xfrm>
          <a:prstGeom prst="rect">
            <a:avLst/>
          </a:prstGeom>
          <a:solidFill>
            <a:schemeClr val="bg2">
              <a:lumMod val="40000"/>
              <a:lumOff val="60000"/>
            </a:schemeClr>
          </a:solidFill>
        </p:spPr>
      </p:pic>
      <p:pic>
        <p:nvPicPr>
          <p:cNvPr id="15" name="Picture 14" descr="Overlay-HorizontalBridge.jpg"/>
          <p:cNvPicPr>
            <a:picLocks noChangeAspect="1"/>
          </p:cNvPicPr>
          <p:nvPr/>
        </p:nvPicPr>
        <p:blipFill>
          <a:blip r:embed="rId3"/>
          <a:srcRect t="23425" r="61031" b="39764"/>
          <a:stretch>
            <a:fillRect/>
          </a:stretch>
        </p:blipFill>
        <p:spPr>
          <a:xfrm>
            <a:off x="780052" y="2460812"/>
            <a:ext cx="3563348" cy="98613"/>
          </a:xfrm>
          <a:prstGeom prst="rect">
            <a:avLst/>
          </a:prstGeom>
          <a:solidFill>
            <a:schemeClr val="bg2">
              <a:lumMod val="40000"/>
              <a:lumOff val="60000"/>
            </a:schemeClr>
          </a:solidFill>
        </p:spPr>
      </p:pic>
    </p:spTree>
  </p:cSld>
  <p:clrMapOvr>
    <a:masterClrMapping/>
  </p:clrMapOvr>
</p:sldLayout>
</file>

<file path=ppt/slideLayouts/slideLayout1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grpSp>
        <p:nvGrpSpPr>
          <p:cNvPr id="6" name="Group 5"/>
          <p:cNvGrpSpPr/>
          <p:nvPr/>
        </p:nvGrpSpPr>
        <p:grpSpPr>
          <a:xfrm>
            <a:off x="0" y="1372650"/>
            <a:ext cx="9144000" cy="5485350"/>
            <a:chOff x="0" y="1372650"/>
            <a:chExt cx="9144000" cy="5485350"/>
          </a:xfrm>
        </p:grpSpPr>
        <p:pic>
          <p:nvPicPr>
            <p:cNvPr id="7" name="Picture 6" descr="Overlay-Blank.jpg"/>
            <p:cNvPicPr>
              <a:picLocks noChangeAspect="1"/>
            </p:cNvPicPr>
            <p:nvPr userDrawn="1"/>
          </p:nvPicPr>
          <p:blipFill>
            <a:blip r:embed="rId2"/>
            <a:srcRect t="23333"/>
            <a:stretch>
              <a:fillRect/>
            </a:stretch>
          </p:blipFill>
          <p:spPr>
            <a:xfrm>
              <a:off x="0" y="1600200"/>
              <a:ext cx="9144000" cy="5257800"/>
            </a:xfrm>
            <a:prstGeom prst="rect">
              <a:avLst/>
            </a:prstGeom>
          </p:spPr>
        </p:pic>
        <p:pic>
          <p:nvPicPr>
            <p:cNvPr id="8" name="Picture 7" descr="Overlay-HorizontalBridge.jpg"/>
            <p:cNvPicPr>
              <a:picLocks noChangeAspect="1"/>
            </p:cNvPicPr>
            <p:nvPr userDrawn="1"/>
          </p:nvPicPr>
          <p:blipFill>
            <a:blip r:embed="rId3"/>
            <a:stretch>
              <a:fillRect/>
            </a:stretch>
          </p:blipFill>
          <p:spPr>
            <a:xfrm>
              <a:off x="0" y="1372650"/>
              <a:ext cx="9144000" cy="267891"/>
            </a:xfrm>
            <a:prstGeom prst="rect">
              <a:avLst/>
            </a:prstGeom>
          </p:spPr>
        </p:pic>
      </p:grpSp>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3BEAFEAE-8A9E-C44E-A813-1981E1A3F3AA}" type="datetimeFigureOut">
              <a:rPr lang="en-US" smtClean="0"/>
              <a:pPr/>
              <a:t>3/16/10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25545DF-84D5-8944-B35D-0601457985A8}" type="slidenum">
              <a:rPr lang="en-US" smtClean="0"/>
              <a:pPr/>
              <a:t>‹#›</a:t>
            </a:fld>
            <a:endParaRPr lang="en-US" dirty="0"/>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pic>
        <p:nvPicPr>
          <p:cNvPr id="5" name="Picture 4" descr="Overlay-Blank.jpg"/>
          <p:cNvPicPr>
            <a:picLocks noChangeAspect="1"/>
          </p:cNvPicPr>
          <p:nvPr/>
        </p:nvPicPr>
        <p:blipFill>
          <a:blip r:embed="rId2"/>
          <a:stretch>
            <a:fillRect/>
          </a:stretch>
        </p:blipFill>
        <p:spPr>
          <a:xfrm>
            <a:off x="0" y="0"/>
            <a:ext cx="9144000" cy="6858000"/>
          </a:xfrm>
          <a:prstGeom prst="rect">
            <a:avLst/>
          </a:prstGeom>
        </p:spPr>
      </p:pic>
      <p:sp>
        <p:nvSpPr>
          <p:cNvPr id="2" name="Date Placeholder 1"/>
          <p:cNvSpPr>
            <a:spLocks noGrp="1"/>
          </p:cNvSpPr>
          <p:nvPr>
            <p:ph type="dt" sz="half" idx="10"/>
          </p:nvPr>
        </p:nvSpPr>
        <p:spPr/>
        <p:txBody>
          <a:bodyPr/>
          <a:lstStyle/>
          <a:p>
            <a:fld id="{3BEAFEAE-8A9E-C44E-A813-1981E1A3F3AA}" type="datetimeFigureOut">
              <a:rPr lang="en-US" smtClean="0"/>
              <a:pPr/>
              <a:t>3/16/10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25545DF-84D5-8944-B35D-0601457985A8}" type="slidenum">
              <a:rPr lang="en-US" smtClean="0"/>
              <a:pPr/>
              <a:t>‹#›</a:t>
            </a:fld>
            <a:endParaRPr lang="en-US" dirty="0"/>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grpSp>
        <p:nvGrpSpPr>
          <p:cNvPr id="8" name="Group 11"/>
          <p:cNvGrpSpPr/>
          <p:nvPr/>
        </p:nvGrpSpPr>
        <p:grpSpPr>
          <a:xfrm>
            <a:off x="4267200" y="0"/>
            <a:ext cx="4876800" cy="6858000"/>
            <a:chOff x="4267200" y="0"/>
            <a:chExt cx="4876800" cy="6858000"/>
          </a:xfrm>
        </p:grpSpPr>
        <p:pic>
          <p:nvPicPr>
            <p:cNvPr id="9" name="Picture 8" descr="Overlay-Blank.jpg"/>
            <p:cNvPicPr>
              <a:picLocks noChangeAspect="1"/>
            </p:cNvPicPr>
            <p:nvPr userDrawn="1"/>
          </p:nvPicPr>
          <p:blipFill>
            <a:blip r:embed="rId2"/>
            <a:srcRect l="4302" r="46875"/>
            <a:stretch>
              <a:fillRect/>
            </a:stretch>
          </p:blipFill>
          <p:spPr>
            <a:xfrm>
              <a:off x="4495800" y="0"/>
              <a:ext cx="4648200" cy="6858000"/>
            </a:xfrm>
            <a:prstGeom prst="rect">
              <a:avLst/>
            </a:prstGeom>
          </p:spPr>
        </p:pic>
        <p:pic>
          <p:nvPicPr>
            <p:cNvPr id="10" name="Picture 9" descr="Overlay-VerticalBridge.jpg"/>
            <p:cNvPicPr>
              <a:picLocks noChangeAspect="1"/>
            </p:cNvPicPr>
            <p:nvPr userDrawn="1"/>
          </p:nvPicPr>
          <p:blipFill>
            <a:blip r:embed="rId3"/>
            <a:stretch>
              <a:fillRect/>
            </a:stretch>
          </p:blipFill>
          <p:spPr>
            <a:xfrm flipH="1">
              <a:off x="4267200" y="0"/>
              <a:ext cx="267891" cy="6858000"/>
            </a:xfrm>
            <a:prstGeom prst="rect">
              <a:avLst/>
            </a:prstGeom>
          </p:spPr>
        </p:pic>
      </p:grpSp>
      <p:sp>
        <p:nvSpPr>
          <p:cNvPr id="2" name="Title 1"/>
          <p:cNvSpPr>
            <a:spLocks noGrp="1"/>
          </p:cNvSpPr>
          <p:nvPr>
            <p:ph type="title"/>
          </p:nvPr>
        </p:nvSpPr>
        <p:spPr>
          <a:xfrm>
            <a:off x="381000" y="609600"/>
            <a:ext cx="3612776" cy="1537447"/>
          </a:xfrm>
        </p:spPr>
        <p:txBody>
          <a:bodyPr anchor="b"/>
          <a:lstStyle>
            <a:lvl1pPr algn="ctr">
              <a:lnSpc>
                <a:spcPct val="100000"/>
              </a:lnSpc>
              <a:defRPr sz="3600" b="0"/>
            </a:lvl1pPr>
          </a:lstStyle>
          <a:p>
            <a:r>
              <a:rPr lang="en-US" smtClean="0"/>
              <a:t>Click to edit Master title style</a:t>
            </a:r>
            <a:endParaRPr/>
          </a:p>
        </p:txBody>
      </p:sp>
      <p:sp>
        <p:nvSpPr>
          <p:cNvPr id="3" name="Content Placeholder 2"/>
          <p:cNvSpPr>
            <a:spLocks noGrp="1"/>
          </p:cNvSpPr>
          <p:nvPr>
            <p:ph idx="1"/>
          </p:nvPr>
        </p:nvSpPr>
        <p:spPr>
          <a:xfrm>
            <a:off x="4885859" y="381001"/>
            <a:ext cx="3813174" cy="5697537"/>
          </a:xfrm>
        </p:spPr>
        <p:txBody>
          <a:bodyPr>
            <a:normAutofit/>
          </a:bodyPr>
          <a:lstStyle>
            <a:lvl1pPr>
              <a:defRPr sz="2400" b="0"/>
            </a:lvl1pPr>
            <a:lvl2pPr>
              <a:defRPr sz="2200" b="0"/>
            </a:lvl2pPr>
            <a:lvl3pPr>
              <a:defRPr sz="2000" b="0"/>
            </a:lvl3pPr>
            <a:lvl4pPr>
              <a:defRPr sz="1800" b="0"/>
            </a:lvl4pPr>
            <a:lvl5pPr>
              <a:defRPr sz="1800" b="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381000" y="2209801"/>
            <a:ext cx="3612776" cy="3200400"/>
          </a:xfrm>
        </p:spPr>
        <p:txBody>
          <a:bodyPr>
            <a:normAutofit/>
          </a:bodyPr>
          <a:lstStyle>
            <a:lvl1pPr marL="0" indent="0" algn="ctr">
              <a:buNone/>
              <a:defRPr sz="1800" b="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BEAFEAE-8A9E-C44E-A813-1981E1A3F3AA}" type="datetimeFigureOut">
              <a:rPr lang="en-US" smtClean="0"/>
              <a:pPr/>
              <a:t>3/16/10</a:t>
            </a:fld>
            <a:endParaRPr lang="en-US" dirty="0"/>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4267200" y="6356350"/>
            <a:ext cx="609600" cy="365125"/>
          </a:xfrm>
        </p:spPr>
        <p:txBody>
          <a:bodyPr/>
          <a:lstStyle>
            <a:lvl1pPr algn="ctr">
              <a:defRPr>
                <a:solidFill>
                  <a:schemeClr val="tx2">
                    <a:lumMod val="40000"/>
                    <a:lumOff val="60000"/>
                  </a:schemeClr>
                </a:solidFill>
              </a:defRPr>
            </a:lvl1pPr>
          </a:lstStyle>
          <a:p>
            <a:fld id="{B1AA4845-A08A-4DF4-8D99-E2E7B6D41C67}" type="slidenum">
              <a:rPr lang="en-US" smtClean="0"/>
              <a:pPr/>
              <a:t>‹#›</a:t>
            </a:fld>
            <a:endParaRPr lang="en-US"/>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pic>
        <p:nvPicPr>
          <p:cNvPr id="8" name="Picture 7" descr="Overlay-Blank.jp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381000" y="609600"/>
            <a:ext cx="3612822" cy="1536192"/>
          </a:xfrm>
        </p:spPr>
        <p:txBody>
          <a:bodyPr vert="horz" lIns="91440" tIns="45720" rIns="91440" bIns="45720" rtlCol="0" anchor="b">
            <a:noAutofit/>
          </a:bodyPr>
          <a:lstStyle>
            <a:lvl1pPr algn="ctr" defTabSz="914400" rtl="0" eaLnBrk="1" latinLnBrk="0" hangingPunct="1">
              <a:lnSpc>
                <a:spcPct val="100000"/>
              </a:lnSpc>
              <a:spcBef>
                <a:spcPct val="0"/>
              </a:spcBef>
              <a:buNone/>
              <a:defRPr sz="3600" b="0" kern="1200">
                <a:solidFill>
                  <a:schemeClr val="tx2"/>
                </a:solidFill>
                <a:latin typeface="+mn-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4873625" y="381000"/>
            <a:ext cx="3813175" cy="5697538"/>
          </a:xfrm>
          <a:solidFill>
            <a:schemeClr val="bg1">
              <a:lumMod val="85000"/>
            </a:schemeClr>
          </a:solidFill>
          <a:ln w="101600">
            <a:solidFill>
              <a:schemeClr val="accent1">
                <a:lumMod val="40000"/>
                <a:lumOff val="60000"/>
                <a:alpha val="40000"/>
              </a:schemeClr>
            </a:solidFill>
            <a:miter lim="800000"/>
          </a:ln>
          <a:effectLst>
            <a:innerShdw blurRad="457200">
              <a:schemeClr val="accent1">
                <a:alpha val="80000"/>
              </a:schemeClr>
            </a:innerShdw>
            <a:softEdge rad="31750"/>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379984" y="2209799"/>
            <a:ext cx="3613792" cy="3222625"/>
          </a:xfrm>
        </p:spPr>
        <p:txBody>
          <a:bodyPr vert="horz" lIns="91440" tIns="45720" rIns="91440" bIns="45720" rtlCol="0">
            <a:normAutofit/>
          </a:bodyPr>
          <a:lstStyle>
            <a:lvl1pPr marL="0" indent="0" algn="ctr">
              <a:buNone/>
              <a:defRPr sz="1800" b="0" kern="1200">
                <a:solidFill>
                  <a:schemeClr val="tx2"/>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spcBef>
                <a:spcPts val="2400"/>
              </a:spcBef>
              <a:buClr>
                <a:schemeClr val="accent1">
                  <a:lumMod val="60000"/>
                  <a:lumOff val="40000"/>
                </a:schemeClr>
              </a:buClr>
              <a:buFont typeface="Candara" pitchFamily="34" charset="0"/>
              <a:buNone/>
            </a:pPr>
            <a:r>
              <a:rPr lang="en-US" smtClean="0"/>
              <a:t>Click to edit Master text styles</a:t>
            </a:r>
          </a:p>
        </p:txBody>
      </p:sp>
      <p:sp>
        <p:nvSpPr>
          <p:cNvPr id="5" name="Date Placeholder 4"/>
          <p:cNvSpPr>
            <a:spLocks noGrp="1"/>
          </p:cNvSpPr>
          <p:nvPr>
            <p:ph type="dt" sz="half" idx="10"/>
          </p:nvPr>
        </p:nvSpPr>
        <p:spPr/>
        <p:txBody>
          <a:bodyPr/>
          <a:lstStyle/>
          <a:p>
            <a:fld id="{3BEAFEAE-8A9E-C44E-A813-1981E1A3F3AA}" type="datetimeFigureOut">
              <a:rPr lang="en-US" smtClean="0"/>
              <a:pPr/>
              <a:t>3/16/10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25545DF-84D5-8944-B35D-0601457985A8}" type="slidenum">
              <a:rPr lang="en-US" smtClean="0"/>
              <a:pPr/>
              <a:t>‹#›</a:t>
            </a:fld>
            <a:endParaRPr lang="en-US" dirty="0"/>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Alt.">
    <p:spTree>
      <p:nvGrpSpPr>
        <p:cNvPr id="1" name=""/>
        <p:cNvGrpSpPr/>
        <p:nvPr/>
      </p:nvGrpSpPr>
      <p:grpSpPr>
        <a:xfrm>
          <a:off x="0" y="0"/>
          <a:ext cx="0" cy="0"/>
          <a:chOff x="0" y="0"/>
          <a:chExt cx="0" cy="0"/>
        </a:xfrm>
      </p:grpSpPr>
      <p:grpSp>
        <p:nvGrpSpPr>
          <p:cNvPr id="8" name="Group 8"/>
          <p:cNvGrpSpPr/>
          <p:nvPr/>
        </p:nvGrpSpPr>
        <p:grpSpPr>
          <a:xfrm>
            <a:off x="4267200" y="0"/>
            <a:ext cx="4876800" cy="6858000"/>
            <a:chOff x="4267200" y="0"/>
            <a:chExt cx="4876800" cy="6858000"/>
          </a:xfrm>
        </p:grpSpPr>
        <p:pic>
          <p:nvPicPr>
            <p:cNvPr id="10" name="Picture 9" descr="Overlay-Blank.jpg"/>
            <p:cNvPicPr>
              <a:picLocks noChangeAspect="1"/>
            </p:cNvPicPr>
            <p:nvPr userDrawn="1"/>
          </p:nvPicPr>
          <p:blipFill>
            <a:blip r:embed="rId2"/>
            <a:srcRect l="4302" r="46875"/>
            <a:stretch>
              <a:fillRect/>
            </a:stretch>
          </p:blipFill>
          <p:spPr>
            <a:xfrm>
              <a:off x="4495800" y="0"/>
              <a:ext cx="4648200" cy="6858000"/>
            </a:xfrm>
            <a:prstGeom prst="rect">
              <a:avLst/>
            </a:prstGeom>
          </p:spPr>
        </p:pic>
        <p:pic>
          <p:nvPicPr>
            <p:cNvPr id="11" name="Picture 10" descr="Overlay-VerticalBridge.jpg"/>
            <p:cNvPicPr>
              <a:picLocks noChangeAspect="1"/>
            </p:cNvPicPr>
            <p:nvPr userDrawn="1"/>
          </p:nvPicPr>
          <p:blipFill>
            <a:blip r:embed="rId3"/>
            <a:stretch>
              <a:fillRect/>
            </a:stretch>
          </p:blipFill>
          <p:spPr>
            <a:xfrm flipH="1">
              <a:off x="4267200" y="0"/>
              <a:ext cx="267891" cy="6858000"/>
            </a:xfrm>
            <a:prstGeom prst="rect">
              <a:avLst/>
            </a:prstGeom>
          </p:spPr>
        </p:pic>
      </p:grpSp>
      <p:sp>
        <p:nvSpPr>
          <p:cNvPr id="2" name="Title 1"/>
          <p:cNvSpPr>
            <a:spLocks noGrp="1"/>
          </p:cNvSpPr>
          <p:nvPr>
            <p:ph type="title"/>
          </p:nvPr>
        </p:nvSpPr>
        <p:spPr>
          <a:xfrm>
            <a:off x="381000" y="609600"/>
            <a:ext cx="3612822" cy="1536192"/>
          </a:xfrm>
        </p:spPr>
        <p:txBody>
          <a:bodyPr vert="horz" lIns="91440" tIns="45720" rIns="91440" bIns="45720" rtlCol="0" anchor="b">
            <a:noAutofit/>
          </a:bodyPr>
          <a:lstStyle>
            <a:lvl1pPr algn="ctr" defTabSz="914400" rtl="0" eaLnBrk="1" latinLnBrk="0" hangingPunct="1">
              <a:lnSpc>
                <a:spcPct val="100000"/>
              </a:lnSpc>
              <a:spcBef>
                <a:spcPct val="0"/>
              </a:spcBef>
              <a:buNone/>
              <a:defRPr sz="3600" b="0" kern="1200">
                <a:solidFill>
                  <a:schemeClr val="tx2"/>
                </a:solidFill>
                <a:latin typeface="+mn-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4873625" y="381000"/>
            <a:ext cx="3813175" cy="5697538"/>
          </a:xfrm>
          <a:solidFill>
            <a:schemeClr val="bg1">
              <a:lumMod val="85000"/>
            </a:schemeClr>
          </a:solidFill>
          <a:ln w="101600">
            <a:noFill/>
            <a:miter lim="800000"/>
          </a:ln>
          <a:effectLst>
            <a:innerShdw blurRad="457200">
              <a:schemeClr val="tx1">
                <a:lumMod val="50000"/>
                <a:lumOff val="50000"/>
                <a:alpha val="80000"/>
              </a:schemeClr>
            </a:innerShdw>
            <a:softEdge rad="127000"/>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379984" y="2209799"/>
            <a:ext cx="3613792" cy="3222625"/>
          </a:xfrm>
        </p:spPr>
        <p:txBody>
          <a:bodyPr vert="horz" lIns="91440" tIns="45720" rIns="91440" bIns="45720" rtlCol="0">
            <a:normAutofit/>
          </a:bodyPr>
          <a:lstStyle>
            <a:lvl1pPr marL="0" indent="0" algn="ctr">
              <a:buNone/>
              <a:defRPr sz="1800" b="0" kern="1200">
                <a:solidFill>
                  <a:schemeClr val="tx2"/>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spcBef>
                <a:spcPts val="2400"/>
              </a:spcBef>
              <a:buClr>
                <a:schemeClr val="accent1">
                  <a:lumMod val="60000"/>
                  <a:lumOff val="40000"/>
                </a:schemeClr>
              </a:buClr>
              <a:buFont typeface="Candara" pitchFamily="34" charset="0"/>
              <a:buNone/>
            </a:pPr>
            <a:r>
              <a:rPr lang="en-US" smtClean="0"/>
              <a:t>Click to edit Master text styles</a:t>
            </a:r>
          </a:p>
        </p:txBody>
      </p:sp>
      <p:sp>
        <p:nvSpPr>
          <p:cNvPr id="5" name="Date Placeholder 4"/>
          <p:cNvSpPr>
            <a:spLocks noGrp="1"/>
          </p:cNvSpPr>
          <p:nvPr>
            <p:ph type="dt" sz="half" idx="10"/>
          </p:nvPr>
        </p:nvSpPr>
        <p:spPr/>
        <p:txBody>
          <a:bodyPr/>
          <a:lstStyle/>
          <a:p>
            <a:fld id="{3BEAFEAE-8A9E-C44E-A813-1981E1A3F3AA}" type="datetimeFigureOut">
              <a:rPr lang="en-US" smtClean="0"/>
              <a:pPr/>
              <a:t>3/16/10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25545DF-84D5-8944-B35D-0601457985A8}"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4AA2B49-8028-FF4E-8FCC-F1E69F4C6EA3}" type="datetime1">
              <a:rPr lang="en-US" smtClean="0"/>
              <a:t>3/16/10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85F283-2326-C842-9C17-A3182CBF7A64}" type="slidenum">
              <a:rPr lang="en-US" smtClean="0"/>
              <a:pPr/>
              <a:t>‹#›</a:t>
            </a:fld>
            <a:endParaRPr lang="en-US"/>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grpSp>
        <p:nvGrpSpPr>
          <p:cNvPr id="7" name="Group 6"/>
          <p:cNvGrpSpPr/>
          <p:nvPr/>
        </p:nvGrpSpPr>
        <p:grpSpPr>
          <a:xfrm>
            <a:off x="0" y="1372650"/>
            <a:ext cx="9144000" cy="5485350"/>
            <a:chOff x="0" y="1372650"/>
            <a:chExt cx="9144000" cy="5485350"/>
          </a:xfrm>
        </p:grpSpPr>
        <p:pic>
          <p:nvPicPr>
            <p:cNvPr id="8" name="Picture 7" descr="Overlay-Blank.jpg"/>
            <p:cNvPicPr>
              <a:picLocks noChangeAspect="1"/>
            </p:cNvPicPr>
            <p:nvPr userDrawn="1"/>
          </p:nvPicPr>
          <p:blipFill>
            <a:blip r:embed="rId2"/>
            <a:srcRect t="23333"/>
            <a:stretch>
              <a:fillRect/>
            </a:stretch>
          </p:blipFill>
          <p:spPr>
            <a:xfrm>
              <a:off x="0" y="1600200"/>
              <a:ext cx="9144000" cy="5257800"/>
            </a:xfrm>
            <a:prstGeom prst="rect">
              <a:avLst/>
            </a:prstGeom>
          </p:spPr>
        </p:pic>
        <p:pic>
          <p:nvPicPr>
            <p:cNvPr id="9" name="Picture 8" descr="Overlay-HorizontalBridge.jpg"/>
            <p:cNvPicPr>
              <a:picLocks noChangeAspect="1"/>
            </p:cNvPicPr>
            <p:nvPr userDrawn="1"/>
          </p:nvPicPr>
          <p:blipFill>
            <a:blip r:embed="rId3"/>
            <a:stretch>
              <a:fillRect/>
            </a:stretch>
          </p:blipFill>
          <p:spPr>
            <a:xfrm>
              <a:off x="0" y="1372650"/>
              <a:ext cx="9144000" cy="267891"/>
            </a:xfrm>
            <a:prstGeom prst="rect">
              <a:avLst/>
            </a:prstGeom>
          </p:spPr>
        </p:pic>
      </p:grpSp>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3BEAFEAE-8A9E-C44E-A813-1981E1A3F3AA}" type="datetimeFigureOut">
              <a:rPr lang="en-US" smtClean="0"/>
              <a:pPr/>
              <a:t>3/16/10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25545DF-84D5-8944-B35D-0601457985A8}" type="slidenum">
              <a:rPr lang="en-US" smtClean="0"/>
              <a:pPr/>
              <a:t>‹#›</a:t>
            </a:fld>
            <a:endParaRPr lang="en-US" dirty="0"/>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grpSp>
        <p:nvGrpSpPr>
          <p:cNvPr id="7" name="Group 10"/>
          <p:cNvGrpSpPr/>
          <p:nvPr/>
        </p:nvGrpSpPr>
        <p:grpSpPr>
          <a:xfrm>
            <a:off x="0" y="0"/>
            <a:ext cx="7696200" cy="6858000"/>
            <a:chOff x="0" y="0"/>
            <a:chExt cx="7696200" cy="6858000"/>
          </a:xfrm>
        </p:grpSpPr>
        <p:pic>
          <p:nvPicPr>
            <p:cNvPr id="8" name="Picture 7" descr="Overlay-Blank.jpg"/>
            <p:cNvPicPr>
              <a:picLocks noChangeAspect="1"/>
            </p:cNvPicPr>
            <p:nvPr userDrawn="1"/>
          </p:nvPicPr>
          <p:blipFill>
            <a:blip r:embed="rId2"/>
            <a:srcRect l="1471" r="16862"/>
            <a:stretch>
              <a:fillRect/>
            </a:stretch>
          </p:blipFill>
          <p:spPr>
            <a:xfrm>
              <a:off x="0" y="0"/>
              <a:ext cx="7467600" cy="6858000"/>
            </a:xfrm>
            <a:prstGeom prst="rect">
              <a:avLst/>
            </a:prstGeom>
          </p:spPr>
        </p:pic>
        <p:pic>
          <p:nvPicPr>
            <p:cNvPr id="9" name="Picture 8" descr="Overlay-VerticalBridge.jpg"/>
            <p:cNvPicPr>
              <a:picLocks noChangeAspect="1"/>
            </p:cNvPicPr>
            <p:nvPr userDrawn="1"/>
          </p:nvPicPr>
          <p:blipFill>
            <a:blip r:embed="rId3"/>
            <a:stretch>
              <a:fillRect/>
            </a:stretch>
          </p:blipFill>
          <p:spPr>
            <a:xfrm>
              <a:off x="7428309" y="0"/>
              <a:ext cx="267891" cy="6858000"/>
            </a:xfrm>
            <a:prstGeom prst="rect">
              <a:avLst/>
            </a:prstGeom>
          </p:spPr>
        </p:pic>
      </p:grpSp>
      <p:sp>
        <p:nvSpPr>
          <p:cNvPr id="2" name="Vertical Title 1"/>
          <p:cNvSpPr>
            <a:spLocks noGrp="1"/>
          </p:cNvSpPr>
          <p:nvPr>
            <p:ph type="title" orient="vert"/>
          </p:nvPr>
        </p:nvSpPr>
        <p:spPr>
          <a:xfrm>
            <a:off x="7620000" y="381001"/>
            <a:ext cx="1447800" cy="5697538"/>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381000" y="381001"/>
            <a:ext cx="6705600" cy="56975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3BEAFEAE-8A9E-C44E-A813-1981E1A3F3AA}" type="datetimeFigureOut">
              <a:rPr lang="en-US" smtClean="0"/>
              <a:pPr/>
              <a:t>3/16/10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25545DF-84D5-8944-B35D-0601457985A8}" type="slidenum">
              <a:rPr lang="en-US" smtClean="0"/>
              <a:pPr/>
              <a:t>‹#›</a:t>
            </a:fld>
            <a:endParaRPr lang="en-US" dirty="0"/>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ACAD83A-92F9-1E4A-8938-5E80BAF3C147}" type="datetimeFigureOut">
              <a:rPr lang="en-US" smtClean="0"/>
              <a:pPr/>
              <a:t>3/16/10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E1D757-8857-9748-881E-F26A8B85574E}" type="slidenum">
              <a:rPr lang="en-US" smtClean="0"/>
              <a:pPr/>
              <a:t>‹#›</a:t>
            </a:fld>
            <a:endParaRPr lang="en-US"/>
          </a:p>
        </p:txBody>
      </p:sp>
    </p:spTree>
  </p:cSld>
  <p:clrMapOvr>
    <a:masterClrMapping/>
  </p:clrMapOvr>
  <p:transition spd="slow">
    <p:random/>
    <p:sndAc>
      <p:stSnd>
        <p:snd r:embed="rId1" name="Warp Down"/>
      </p:stSnd>
    </p:sndAc>
  </p:transition>
</p:sldLayout>
</file>

<file path=ppt/slideLayouts/slideLayout1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ACAD83A-92F9-1E4A-8938-5E80BAF3C147}" type="datetimeFigureOut">
              <a:rPr lang="en-US" smtClean="0"/>
              <a:pPr/>
              <a:t>3/16/10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E1D757-8857-9748-881E-F26A8B85574E}" type="slidenum">
              <a:rPr lang="en-US" smtClean="0"/>
              <a:pPr/>
              <a:t>‹#›</a:t>
            </a:fld>
            <a:endParaRPr lang="en-US"/>
          </a:p>
        </p:txBody>
      </p:sp>
    </p:spTree>
  </p:cSld>
  <p:clrMapOvr>
    <a:masterClrMapping/>
  </p:clrMapOvr>
  <p:transition spd="slow">
    <p:random/>
    <p:sndAc>
      <p:stSnd>
        <p:snd r:embed="rId1" name="Warp Down"/>
      </p:stSnd>
    </p:sndAc>
  </p:transition>
</p:sldLayout>
</file>

<file path=ppt/slideLayouts/slideLayout1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ACAD83A-92F9-1E4A-8938-5E80BAF3C147}" type="datetimeFigureOut">
              <a:rPr lang="en-US" smtClean="0"/>
              <a:pPr/>
              <a:t>3/16/10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E1D757-8857-9748-881E-F26A8B85574E}" type="slidenum">
              <a:rPr lang="en-US" smtClean="0"/>
              <a:pPr/>
              <a:t>‹#›</a:t>
            </a:fld>
            <a:endParaRPr lang="en-US"/>
          </a:p>
        </p:txBody>
      </p:sp>
    </p:spTree>
  </p:cSld>
  <p:clrMapOvr>
    <a:masterClrMapping/>
  </p:clrMapOvr>
  <p:transition spd="slow">
    <p:random/>
    <p:sndAc>
      <p:stSnd>
        <p:snd r:embed="rId1" name="Warp Down"/>
      </p:stSnd>
    </p:sndAc>
  </p:transition>
</p:sldLayout>
</file>

<file path=ppt/slideLayouts/slideLayout1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ACAD83A-92F9-1E4A-8938-5E80BAF3C147}" type="datetimeFigureOut">
              <a:rPr lang="en-US" smtClean="0"/>
              <a:pPr/>
              <a:t>3/16/10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BE1D757-8857-9748-881E-F26A8B85574E}" type="slidenum">
              <a:rPr lang="en-US" smtClean="0"/>
              <a:pPr/>
              <a:t>‹#›</a:t>
            </a:fld>
            <a:endParaRPr lang="en-US"/>
          </a:p>
        </p:txBody>
      </p:sp>
    </p:spTree>
  </p:cSld>
  <p:clrMapOvr>
    <a:masterClrMapping/>
  </p:clrMapOvr>
  <p:transition spd="slow">
    <p:random/>
    <p:sndAc>
      <p:stSnd>
        <p:snd r:embed="rId1" name="Warp Down"/>
      </p:stSnd>
    </p:sndAc>
  </p:transition>
</p:sldLayout>
</file>

<file path=ppt/slideLayouts/slideLayout1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ACAD83A-92F9-1E4A-8938-5E80BAF3C147}" type="datetimeFigureOut">
              <a:rPr lang="en-US" smtClean="0"/>
              <a:pPr/>
              <a:t>3/16/10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BE1D757-8857-9748-881E-F26A8B85574E}" type="slidenum">
              <a:rPr lang="en-US" smtClean="0"/>
              <a:pPr/>
              <a:t>‹#›</a:t>
            </a:fld>
            <a:endParaRPr lang="en-US"/>
          </a:p>
        </p:txBody>
      </p:sp>
    </p:spTree>
  </p:cSld>
  <p:clrMapOvr>
    <a:masterClrMapping/>
  </p:clrMapOvr>
  <p:transition spd="slow">
    <p:random/>
    <p:sndAc>
      <p:stSnd>
        <p:snd r:embed="rId1" name="Warp Down"/>
      </p:stSnd>
    </p:sndAc>
  </p:transition>
</p:sldLayout>
</file>

<file path=ppt/slideLayouts/slideLayout1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ACAD83A-92F9-1E4A-8938-5E80BAF3C147}" type="datetimeFigureOut">
              <a:rPr lang="en-US" smtClean="0"/>
              <a:pPr/>
              <a:t>3/16/10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BE1D757-8857-9748-881E-F26A8B85574E}" type="slidenum">
              <a:rPr lang="en-US" smtClean="0"/>
              <a:pPr/>
              <a:t>‹#›</a:t>
            </a:fld>
            <a:endParaRPr lang="en-US"/>
          </a:p>
        </p:txBody>
      </p:sp>
    </p:spTree>
  </p:cSld>
  <p:clrMapOvr>
    <a:masterClrMapping/>
  </p:clrMapOvr>
  <p:transition spd="slow">
    <p:random/>
    <p:sndAc>
      <p:stSnd>
        <p:snd r:embed="rId1" name="Warp Down"/>
      </p:stSnd>
    </p:sndAc>
  </p:transition>
</p:sldLayout>
</file>

<file path=ppt/slideLayouts/slideLayout1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CAD83A-92F9-1E4A-8938-5E80BAF3C147}" type="datetimeFigureOut">
              <a:rPr lang="en-US" smtClean="0"/>
              <a:pPr/>
              <a:t>3/16/10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BE1D757-8857-9748-881E-F26A8B85574E}" type="slidenum">
              <a:rPr lang="en-US" smtClean="0"/>
              <a:pPr/>
              <a:t>‹#›</a:t>
            </a:fld>
            <a:endParaRPr lang="en-US"/>
          </a:p>
        </p:txBody>
      </p:sp>
    </p:spTree>
  </p:cSld>
  <p:clrMapOvr>
    <a:masterClrMapping/>
  </p:clrMapOvr>
  <p:transition spd="slow">
    <p:random/>
    <p:sndAc>
      <p:stSnd>
        <p:snd r:embed="rId1" name="Warp Down"/>
      </p:stSnd>
    </p:sndAc>
  </p:transition>
</p:sldLayout>
</file>

<file path=ppt/slideLayouts/slideLayout1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ACAD83A-92F9-1E4A-8938-5E80BAF3C147}" type="datetimeFigureOut">
              <a:rPr lang="en-US" smtClean="0"/>
              <a:pPr/>
              <a:t>3/16/10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BE1D757-8857-9748-881E-F26A8B85574E}" type="slidenum">
              <a:rPr lang="en-US" smtClean="0"/>
              <a:pPr/>
              <a:t>‹#›</a:t>
            </a:fld>
            <a:endParaRPr lang="en-US"/>
          </a:p>
        </p:txBody>
      </p:sp>
    </p:spTree>
  </p:cSld>
  <p:clrMapOvr>
    <a:masterClrMapping/>
  </p:clrMapOvr>
  <p:transition spd="slow">
    <p:random/>
    <p:sndAc>
      <p:stSnd>
        <p:snd r:embed="rId1" name="Warp Down"/>
      </p:stSnd>
    </p:sndAc>
  </p:transition>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9D7E170-E16A-1644-A10E-88A0FCA536A6}" type="datetime1">
              <a:rPr lang="en-US" smtClean="0"/>
              <a:t>3/16/10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85F283-2326-C842-9C17-A3182CBF7A64}" type="slidenum">
              <a:rPr lang="en-US" smtClean="0"/>
              <a:pPr/>
              <a:t>‹#›</a:t>
            </a:fld>
            <a:endParaRPr lang="en-US"/>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ACAD83A-92F9-1E4A-8938-5E80BAF3C147}" type="datetimeFigureOut">
              <a:rPr lang="en-US" smtClean="0"/>
              <a:pPr/>
              <a:t>3/16/10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BE1D757-8857-9748-881E-F26A8B85574E}" type="slidenum">
              <a:rPr lang="en-US" smtClean="0"/>
              <a:pPr/>
              <a:t>‹#›</a:t>
            </a:fld>
            <a:endParaRPr lang="en-US"/>
          </a:p>
        </p:txBody>
      </p:sp>
    </p:spTree>
  </p:cSld>
  <p:clrMapOvr>
    <a:masterClrMapping/>
  </p:clrMapOvr>
  <p:transition spd="slow">
    <p:random/>
    <p:sndAc>
      <p:stSnd>
        <p:snd r:embed="rId1" name="Warp Down"/>
      </p:stSnd>
    </p:sndAc>
  </p:transition>
</p:sldLayout>
</file>

<file path=ppt/slideLayouts/slideLayout1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ACAD83A-92F9-1E4A-8938-5E80BAF3C147}" type="datetimeFigureOut">
              <a:rPr lang="en-US" smtClean="0"/>
              <a:pPr/>
              <a:t>3/16/10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E1D757-8857-9748-881E-F26A8B85574E}" type="slidenum">
              <a:rPr lang="en-US" smtClean="0"/>
              <a:pPr/>
              <a:t>‹#›</a:t>
            </a:fld>
            <a:endParaRPr lang="en-US"/>
          </a:p>
        </p:txBody>
      </p:sp>
    </p:spTree>
  </p:cSld>
  <p:clrMapOvr>
    <a:masterClrMapping/>
  </p:clrMapOvr>
  <p:transition spd="slow">
    <p:random/>
    <p:sndAc>
      <p:stSnd>
        <p:snd r:embed="rId1" name="Warp Down"/>
      </p:stSnd>
    </p:sndAc>
  </p:transition>
</p:sldLayout>
</file>

<file path=ppt/slideLayouts/slideLayout1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ACAD83A-92F9-1E4A-8938-5E80BAF3C147}" type="datetimeFigureOut">
              <a:rPr lang="en-US" smtClean="0"/>
              <a:pPr/>
              <a:t>3/16/10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E1D757-8857-9748-881E-F26A8B85574E}" type="slidenum">
              <a:rPr lang="en-US" smtClean="0"/>
              <a:pPr/>
              <a:t>‹#›</a:t>
            </a:fld>
            <a:endParaRPr lang="en-US"/>
          </a:p>
        </p:txBody>
      </p:sp>
    </p:spTree>
  </p:cSld>
  <p:clrMapOvr>
    <a:masterClrMapping/>
  </p:clrMapOvr>
  <p:transition spd="slow">
    <p:random/>
    <p:sndAc>
      <p:stSnd>
        <p:snd r:embed="rId1" name="Warp Down"/>
      </p:stSnd>
    </p:sndAc>
  </p:transition>
</p:sldLayout>
</file>

<file path=ppt/slideLayouts/slideLayout1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p>
            <a:fld id="{54AB02A5-4FE5-49D9-9E24-09F23B90C450}" type="datetimeFigureOut">
              <a:rPr lang="en-US" smtClean="0"/>
              <a:pPr/>
              <a:t>3/16/10</a:t>
            </a:fld>
            <a:endParaRPr lang="en-US"/>
          </a:p>
        </p:txBody>
      </p:sp>
      <p:sp>
        <p:nvSpPr>
          <p:cNvPr id="17" name="Footer Placeholder 16"/>
          <p:cNvSpPr>
            <a:spLocks noGrp="1"/>
          </p:cNvSpPr>
          <p:nvPr>
            <p:ph type="ftr" sz="quarter" idx="11"/>
          </p:nvPr>
        </p:nvSpPr>
        <p:spPr/>
        <p:txBody>
          <a:bodyPr/>
          <a:lstStyle/>
          <a:p>
            <a:endParaRPr kumimoji="0" lang="en-US"/>
          </a:p>
        </p:txBody>
      </p:sp>
      <p:sp>
        <p:nvSpPr>
          <p:cNvPr id="29" name="Slide Number Placeholder 28"/>
          <p:cNvSpPr>
            <a:spLocks noGrp="1"/>
          </p:cNvSpPr>
          <p:nvPr>
            <p:ph type="sldNum" sz="quarter" idx="12"/>
          </p:nvPr>
        </p:nvSpPr>
        <p:spPr/>
        <p:txBody>
          <a:bodyPr/>
          <a:lstStyle/>
          <a:p>
            <a:fld id="{91AF2B4D-6B12-4EDF-87BB-2B55CECB6611}" type="slidenum">
              <a:rPr lang="en-US" smtClean="0"/>
              <a:pPr/>
              <a:t>‹#›</a:t>
            </a:fld>
            <a:endParaRPr lang="en-US"/>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ECCAD11-B708-8E48-B69F-6285C9961AB2}" type="datetimeFigureOut">
              <a:rPr lang="en-US" smtClean="0"/>
              <a:pPr/>
              <a:t>3/16/10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8CC118-8B24-B64E-8F08-C96365373515}" type="slidenum">
              <a:rPr lang="en-US" smtClean="0"/>
              <a:pPr/>
              <a:t>‹#›</a:t>
            </a:fld>
            <a:endParaRPr lang="en-US"/>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Freeform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Freeform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Freeform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Freeform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Freeform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1" name="Freeform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Freeform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3" name="Freeform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4" name="Freeform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5" name="Freeform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6" name="Freeform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Freeform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3" name="Text Placeholder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C3F416CD-67A3-4CF0-A210-F6AF31AC147F}" type="datetimeFigureOut">
              <a:rPr lang="en-US" smtClean="0"/>
              <a:pPr/>
              <a:t>3/16/10</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pPr algn="l" eaLnBrk="1" latinLnBrk="0" hangingPunct="1"/>
            <a:fld id="{09CEB3EB-F4F2-46F4-8867-D3C68411A9A0}" type="slidenum">
              <a:rPr kumimoji="0" lang="en-US" smtClean="0"/>
              <a:pPr algn="l" eaLnBrk="1" latinLnBrk="0" hangingPunct="1"/>
              <a:t>‹#›</a:t>
            </a:fld>
            <a:endParaRPr kumimoji="0" lang="en-US" sz="1200">
              <a:solidFill>
                <a:schemeClr val="tx2"/>
              </a:solidFill>
            </a:endParaRPr>
          </a:p>
        </p:txBody>
      </p:sp>
      <p:sp>
        <p:nvSpPr>
          <p:cNvPr id="7" name="Rectangle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06902" y="512064"/>
            <a:ext cx="8156448" cy="777240"/>
          </a:xfrm>
        </p:spPr>
        <p:txBody>
          <a:bodyPr tIns="64008"/>
          <a:lstStyle>
            <a:lvl1pPr algn="l">
              <a:buNone/>
              <a:defRPr sz="3800" b="0" cap="none" spc="-150" baseline="0"/>
            </a:lvl1pPr>
          </a:lstStyle>
          <a:p>
            <a:r>
              <a:rPr kumimoji="0" lang="en-US" smtClean="0"/>
              <a:t>Click to edit Master title style</a:t>
            </a:r>
            <a:endParaRPr kumimoji="0" lang="en-US"/>
          </a:p>
        </p:txBody>
      </p:sp>
      <p:sp>
        <p:nvSpPr>
          <p:cNvPr id="8" name="Rectangle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Rectangle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EECCAD11-B708-8E48-B69F-6285C9961AB2}" type="datetimeFigureOut">
              <a:rPr lang="en-US" smtClean="0"/>
              <a:pPr/>
              <a:t>3/16/10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A8CC118-8B24-B64E-8F08-C96365373515}" type="slidenum">
              <a:rPr lang="en-US" smtClean="0"/>
              <a:pPr/>
              <a:t>‹#›</a:t>
            </a:fld>
            <a:endParaRPr lang="en-US"/>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504824" y="512064"/>
            <a:ext cx="7772400" cy="914400"/>
          </a:xfrm>
        </p:spPr>
        <p:txBody>
          <a:bodyPr anchor="t"/>
          <a:lstStyle>
            <a:lvl1pPr>
              <a:defRPr sz="400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EECCAD11-B708-8E48-B69F-6285C9961AB2}" type="datetimeFigureOut">
              <a:rPr lang="en-US" smtClean="0"/>
              <a:pPr/>
              <a:t>3/16/10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A8CC118-8B24-B64E-8F08-C96365373515}" type="slidenum">
              <a:rPr lang="en-US" smtClean="0"/>
              <a:pPr/>
              <a:t>‹#›</a:t>
            </a:fld>
            <a:endParaRPr lang="en-US"/>
          </a:p>
        </p:txBody>
      </p:sp>
      <p:sp>
        <p:nvSpPr>
          <p:cNvPr id="16" name="Rectangle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Rectangle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Rectangle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0" name="Rectangle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EECCAD11-B708-8E48-B69F-6285C9961AB2}" type="datetimeFigureOut">
              <a:rPr lang="en-US" smtClean="0"/>
              <a:pPr/>
              <a:t>3/16/10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A8CC118-8B24-B64E-8F08-C96365373515}" type="slidenum">
              <a:rPr lang="en-US" smtClean="0"/>
              <a:pPr/>
              <a:t>‹#›</a:t>
            </a:fld>
            <a:endParaRPr lang="en-US"/>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ECCAD11-B708-8E48-B69F-6285C9961AB2}" type="datetimeFigureOut">
              <a:rPr lang="en-US" smtClean="0"/>
              <a:pPr/>
              <a:t>3/16/10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A8CC118-8B24-B64E-8F08-C96365373515}"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6DBF5CA-745C-9D41-95AC-72F86D907479}" type="datetime1">
              <a:rPr lang="en-US" smtClean="0"/>
              <a:t>3/16/10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85F283-2326-C842-9C17-A3182CBF7A64}" type="slidenum">
              <a:rPr lang="en-US" smtClean="0"/>
              <a:pPr/>
              <a:t>‹#›</a:t>
            </a:fld>
            <a:endParaRPr lang="en-US"/>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EECCAD11-B708-8E48-B69F-6285C9961AB2}" type="datetimeFigureOut">
              <a:rPr lang="en-US" smtClean="0"/>
              <a:pPr/>
              <a:t>3/16/10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9E29E33-B620-47F9-BB04-8846C2A5AFCC}" type="slidenum">
              <a:rPr kumimoji="0" lang="en-US" smtClean="0"/>
              <a:pPr/>
              <a:t>‹#›</a:t>
            </a:fld>
            <a:endParaRPr kumimoji="0" lang="en-US"/>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8" name="Rectangle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9" name="Straight Connector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8514581" y="1219200"/>
            <a:ext cx="132763" cy="128466"/>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68032" y="1893781"/>
            <a:ext cx="8778240" cy="4960144"/>
          </a:xfrm>
          <a:solidFill>
            <a:schemeClr val="bg2"/>
          </a:solidFill>
        </p:spPr>
        <p:txBody>
          <a:bodyPr/>
          <a:lstStyle>
            <a:lvl1pPr marL="0" indent="0">
              <a:buNone/>
              <a:defRPr sz="3200"/>
            </a:lvl1pPr>
          </a:lstStyle>
          <a:p>
            <a:r>
              <a:rPr kumimoji="0" lang="en-US" smtClean="0"/>
              <a:t>Click icon to add picture</a:t>
            </a:r>
            <a:endParaRPr kumimoji="0" lang="en-US"/>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grpSp>
        <p:nvGrpSpPr>
          <p:cNvPr id="14" name="Group 13"/>
          <p:cNvGrpSpPr/>
          <p:nvPr/>
        </p:nvGrpSpPr>
        <p:grpSpPr>
          <a:xfrm rot="5400000">
            <a:off x="8666981" y="1371600"/>
            <a:ext cx="132763" cy="128466"/>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8320088" y="1474763"/>
            <a:ext cx="132763" cy="128466"/>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6477000" y="55499"/>
            <a:ext cx="2133600" cy="365125"/>
          </a:xfrm>
        </p:spPr>
        <p:txBody>
          <a:bodyPr/>
          <a:lstStyle/>
          <a:p>
            <a:fld id="{EECCAD11-B708-8E48-B69F-6285C9961AB2}" type="datetimeFigureOut">
              <a:rPr lang="en-US" smtClean="0"/>
              <a:pPr/>
              <a:t>3/16/10</a:t>
            </a:fld>
            <a:endParaRPr lang="en-US"/>
          </a:p>
        </p:txBody>
      </p:sp>
      <p:sp>
        <p:nvSpPr>
          <p:cNvPr id="6" name="Footer Placeholder 5"/>
          <p:cNvSpPr>
            <a:spLocks noGrp="1"/>
          </p:cNvSpPr>
          <p:nvPr>
            <p:ph type="ftr" sz="quarter" idx="11"/>
          </p:nvPr>
        </p:nvSpPr>
        <p:spPr>
          <a:xfrm>
            <a:off x="914400" y="55499"/>
            <a:ext cx="5562600" cy="365125"/>
          </a:xfrm>
        </p:spPr>
        <p:txBody>
          <a:bodyPr/>
          <a:lstStyle/>
          <a:p>
            <a:endParaRPr lang="en-US"/>
          </a:p>
        </p:txBody>
      </p:sp>
      <p:sp>
        <p:nvSpPr>
          <p:cNvPr id="7" name="Slide Number Placeholder 6"/>
          <p:cNvSpPr>
            <a:spLocks noGrp="1"/>
          </p:cNvSpPr>
          <p:nvPr>
            <p:ph type="sldNum" sz="quarter" idx="12"/>
          </p:nvPr>
        </p:nvSpPr>
        <p:spPr>
          <a:xfrm>
            <a:off x="8610600" y="55499"/>
            <a:ext cx="457200" cy="365125"/>
          </a:xfrm>
        </p:spPr>
        <p:txBody>
          <a:bodyPr/>
          <a:lstStyle/>
          <a:p>
            <a:fld id="{5A8CC118-8B24-B64E-8F08-C96365373515}" type="slidenum">
              <a:rPr lang="en-US" smtClean="0"/>
              <a:pPr/>
              <a:t>‹#›</a:t>
            </a:fld>
            <a:endParaRPr lang="en-US"/>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ECCAD11-B708-8E48-B69F-6285C9961AB2}" type="datetimeFigureOut">
              <a:rPr lang="en-US" smtClean="0"/>
              <a:pPr/>
              <a:t>3/16/10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8CC118-8B24-B64E-8F08-C96365373515}" type="slidenum">
              <a:rPr lang="en-US" smtClean="0"/>
              <a:pPr/>
              <a:t>‹#›</a:t>
            </a:fld>
            <a:endParaRPr lang="en-US"/>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5867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ECCAD11-B708-8E48-B69F-6285C9961AB2}" type="datetimeFigureOut">
              <a:rPr lang="en-US" smtClean="0"/>
              <a:pPr/>
              <a:t>3/16/10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8CC118-8B24-B64E-8F08-C96365373515}" type="slidenum">
              <a:rPr lang="en-US" smtClean="0"/>
              <a:pPr/>
              <a:t>‹#›</a:t>
            </a:fld>
            <a:endParaRPr lang="en-US"/>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606ACA14-69C3-4B6E-868A-97CE271ED3E6}" type="datetimeFigureOut">
              <a:rPr lang="en-US" smtClean="0"/>
              <a:pPr/>
              <a:t>3/16/10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003F3820-58F9-4CBC-A85D-D8EAE0177AAF}" type="slidenum">
              <a:rPr lang="en-US" smtClean="0"/>
              <a:pPr/>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06ACA14-69C3-4B6E-868A-97CE271ED3E6}" type="datetimeFigureOut">
              <a:rPr lang="en-US" smtClean="0"/>
              <a:pPr/>
              <a:t>3/16/10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3F3820-58F9-4CBC-A85D-D8EAE0177AAF}" type="slidenum">
              <a:rPr lang="en-US" smtClean="0"/>
              <a:pPr/>
              <a:t>‹#›</a:t>
            </a:fld>
            <a:endParaRPr lang="en-US"/>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606ACA14-69C3-4B6E-868A-97CE271ED3E6}" type="datetimeFigureOut">
              <a:rPr lang="en-US" smtClean="0"/>
              <a:pPr/>
              <a:t>3/16/10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003F3820-58F9-4CBC-A85D-D8EAE0177AAF}"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06ACA14-69C3-4B6E-868A-97CE271ED3E6}" type="datetimeFigureOut">
              <a:rPr lang="en-US" smtClean="0"/>
              <a:pPr/>
              <a:t>3/16/10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03F3820-58F9-4CBC-A85D-D8EAE0177AAF}" type="slidenum">
              <a:rPr lang="en-US" smtClean="0"/>
              <a:pPr/>
              <a:t>‹#›</a:t>
            </a:fld>
            <a:endParaRPr lang="en-US"/>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606ACA14-69C3-4B6E-868A-97CE271ED3E6}" type="datetimeFigureOut">
              <a:rPr lang="en-US" smtClean="0"/>
              <a:pPr/>
              <a:t>3/16/10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03F3820-58F9-4CBC-A85D-D8EAE0177AAF}" type="slidenum">
              <a:rPr lang="en-US" smtClean="0"/>
              <a:pPr/>
              <a:t>‹#›</a:t>
            </a:fld>
            <a:endParaRPr lang="en-US"/>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606ACA14-69C3-4B6E-868A-97CE271ED3E6}" type="datetimeFigureOut">
              <a:rPr lang="en-US" smtClean="0"/>
              <a:pPr/>
              <a:t>3/16/10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03F3820-58F9-4CBC-A85D-D8EAE0177AAF}"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B8A1BE0-DB7A-884F-A0D8-8632972FF22B}" type="datetime1">
              <a:rPr lang="en-US" smtClean="0"/>
              <a:t>3/16/10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A85F283-2326-C842-9C17-A3182CBF7A64}" type="slidenum">
              <a:rPr lang="en-US" smtClean="0"/>
              <a:pPr/>
              <a:t>‹#›</a:t>
            </a:fld>
            <a:endParaRPr lang="en-US"/>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06ACA14-69C3-4B6E-868A-97CE271ED3E6}" type="datetimeFigureOut">
              <a:rPr lang="en-US" smtClean="0"/>
              <a:pPr/>
              <a:t>3/16/10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03F3820-58F9-4CBC-A85D-D8EAE0177AAF}" type="slidenum">
              <a:rPr lang="en-US" smtClean="0"/>
              <a:pPr/>
              <a:t>‹#›</a:t>
            </a:fld>
            <a:endParaRPr lang="en-US"/>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06ACA14-69C3-4B6E-868A-97CE271ED3E6}" type="datetimeFigureOut">
              <a:rPr lang="en-US" smtClean="0"/>
              <a:pPr/>
              <a:t>3/16/10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03F3820-58F9-4CBC-A85D-D8EAE0177AAF}" type="slidenum">
              <a:rPr lang="en-US" smtClean="0"/>
              <a:pPr/>
              <a:t>‹#›</a:t>
            </a:fld>
            <a:endParaRPr lang="en-US"/>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606ACA14-69C3-4B6E-868A-97CE271ED3E6}" type="datetimeFigureOut">
              <a:rPr lang="en-US" smtClean="0"/>
              <a:pPr/>
              <a:t>3/16/10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03F3820-58F9-4CBC-A85D-D8EAE0177AAF}" type="slidenum">
              <a:rPr lang="en-US" smtClean="0"/>
              <a:pPr/>
              <a:t>‹#›</a:t>
            </a:fld>
            <a:endParaRPr lang="en-US"/>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06ACA14-69C3-4B6E-868A-97CE271ED3E6}" type="datetimeFigureOut">
              <a:rPr lang="en-US" smtClean="0"/>
              <a:pPr/>
              <a:t>3/16/10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3F3820-58F9-4CBC-A85D-D8EAE0177AAF}" type="slidenum">
              <a:rPr lang="en-US" smtClean="0"/>
              <a:pPr/>
              <a:t>‹#›</a:t>
            </a:fld>
            <a:endParaRPr lang="en-US"/>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06ACA14-69C3-4B6E-868A-97CE271ED3E6}" type="datetimeFigureOut">
              <a:rPr lang="en-US" smtClean="0"/>
              <a:pPr/>
              <a:t>3/16/10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3F3820-58F9-4CBC-A85D-D8EAE0177AAF}" type="slidenum">
              <a:rPr lang="en-US" smtClean="0"/>
              <a:pPr/>
              <a:t>‹#›</a:t>
            </a:fld>
            <a:endParaRPr lang="en-US"/>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9502C4D5-B55A-4631-BFA3-3C2F0D884BAD}" type="datetimeFigureOut">
              <a:rPr lang="en-US" smtClean="0"/>
              <a:pPr/>
              <a:t>3/16/10</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542DAD45-4652-43D6-8158-764BC2B31AA9}"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502C4D5-B55A-4631-BFA3-3C2F0D884BAD}" type="datetimeFigureOut">
              <a:rPr lang="en-US" smtClean="0"/>
              <a:pPr/>
              <a:t>3/16/10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2DAD45-4652-43D6-8158-764BC2B31AA9}" type="slidenum">
              <a:rPr lang="en-US" smtClean="0"/>
              <a:pPr/>
              <a:t>‹#›</a:t>
            </a:fld>
            <a:endParaRPr lang="en-US"/>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9502C4D5-B55A-4631-BFA3-3C2F0D884BAD}" type="datetimeFigureOut">
              <a:rPr lang="en-US" smtClean="0"/>
              <a:pPr/>
              <a:t>3/16/10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2DAD45-4652-43D6-8158-764BC2B31AA9}"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9502C4D5-B55A-4631-BFA3-3C2F0D884BAD}" type="datetimeFigureOut">
              <a:rPr lang="en-US" smtClean="0"/>
              <a:pPr/>
              <a:t>3/16/10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42DAD45-4652-43D6-8158-764BC2B31AA9}" type="slidenum">
              <a:rPr lang="en-US" smtClean="0"/>
              <a:pPr/>
              <a:t>‹#›</a:t>
            </a:fld>
            <a:endParaRPr lang="en-US"/>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9502C4D5-B55A-4631-BFA3-3C2F0D884BAD}" type="datetimeFigureOut">
              <a:rPr lang="en-US" smtClean="0"/>
              <a:pPr/>
              <a:t>3/16/10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42DAD45-4652-43D6-8158-764BC2B31AA9}" type="slidenum">
              <a:rPr lang="en-US" smtClean="0"/>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6D22798-6EE1-6842-9CA2-0DA121A6ED74}" type="datetime1">
              <a:rPr lang="en-US" smtClean="0"/>
              <a:t>3/16/10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A85F283-2326-C842-9C17-A3182CBF7A64}" type="slidenum">
              <a:rPr lang="en-US" smtClean="0"/>
              <a:pPr/>
              <a:t>‹#›</a:t>
            </a:fld>
            <a:endParaRPr lang="en-US"/>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9502C4D5-B55A-4631-BFA3-3C2F0D884BAD}" type="datetimeFigureOut">
              <a:rPr lang="en-US" smtClean="0"/>
              <a:pPr/>
              <a:t>3/16/10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42DAD45-4652-43D6-8158-764BC2B31AA9}" type="slidenum">
              <a:rPr lang="en-US" smtClean="0"/>
              <a:pPr/>
              <a:t>‹#›</a:t>
            </a:fld>
            <a:endParaRPr lang="en-US"/>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502C4D5-B55A-4631-BFA3-3C2F0D884BAD}" type="datetimeFigureOut">
              <a:rPr lang="en-US" smtClean="0"/>
              <a:pPr/>
              <a:t>3/16/10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42DAD45-4652-43D6-8158-764BC2B31AA9}" type="slidenum">
              <a:rPr lang="en-US" smtClean="0"/>
              <a:pPr/>
              <a:t>‹#›</a:t>
            </a:fld>
            <a:endParaRPr lang="en-US"/>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9502C4D5-B55A-4631-BFA3-3C2F0D884BAD}" type="datetimeFigureOut">
              <a:rPr lang="en-US" smtClean="0"/>
              <a:pPr/>
              <a:t>3/16/10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42DAD45-4652-43D6-8158-764BC2B31AA9}" type="slidenum">
              <a:rPr lang="en-US" smtClean="0"/>
              <a:pPr/>
              <a:t>‹#›</a:t>
            </a:fld>
            <a:endParaRPr lang="en-US"/>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9502C4D5-B55A-4631-BFA3-3C2F0D884BAD}" type="datetimeFigureOut">
              <a:rPr lang="en-US" smtClean="0"/>
              <a:pPr/>
              <a:t>3/16/10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542DAD45-4652-43D6-8158-764BC2B31AA9}"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502C4D5-B55A-4631-BFA3-3C2F0D884BAD}" type="datetimeFigureOut">
              <a:rPr lang="en-US" smtClean="0"/>
              <a:pPr/>
              <a:t>3/16/10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2DAD45-4652-43D6-8158-764BC2B31AA9}" type="slidenum">
              <a:rPr lang="en-US" smtClean="0"/>
              <a:pPr/>
              <a:t>‹#›</a:t>
            </a:fld>
            <a:endParaRPr lang="en-US"/>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502C4D5-B55A-4631-BFA3-3C2F0D884BAD}" type="datetimeFigureOut">
              <a:rPr lang="en-US" smtClean="0"/>
              <a:pPr/>
              <a:t>3/16/10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2DAD45-4652-43D6-8158-764BC2B31AA9}" type="slidenum">
              <a:rPr lang="en-US" smtClean="0"/>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B4B2627-B515-C14C-AD60-348D23AF2541}" type="datetime1">
              <a:rPr lang="en-US" smtClean="0"/>
              <a:t>3/16/10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A85F283-2326-C842-9C17-A3182CBF7A64}" type="slidenum">
              <a:rPr lang="en-US" smtClean="0"/>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C5CBF80-B565-F743-ABBB-E0EF3EDCC217}" type="datetime1">
              <a:rPr lang="en-US" smtClean="0"/>
              <a:t>3/16/10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A85F283-2326-C842-9C17-A3182CBF7A64}"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E7A4692-0113-CB49-8ED6-657B8F90B81C}" type="datetime1">
              <a:rPr lang="en-US" smtClean="0"/>
              <a:t>3/16/10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A85F283-2326-C842-9C17-A3182CBF7A6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8863FB2-295B-BF48-A600-38C19D3B3D40}" type="datetime1">
              <a:rPr lang="en-US" smtClean="0"/>
              <a:t>3/16/10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507709-330E-4230-9521-9878248AF1C2}"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CDDD34-F4D4-5347-AF89-6B7108CADD97}" type="datetime1">
              <a:rPr lang="en-US" smtClean="0"/>
              <a:t>3/16/10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A85F283-2326-C842-9C17-A3182CBF7A64}" type="slidenum">
              <a:rPr lang="en-US" smtClean="0"/>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C58FC84-5F84-3549-9241-3E57445E9A80}" type="datetime1">
              <a:rPr lang="en-US" smtClean="0"/>
              <a:t>3/16/10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85F283-2326-C842-9C17-A3182CBF7A64}" type="slidenum">
              <a:rPr lang="en-US" smtClean="0"/>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058CB92-DB32-3E42-AB6E-FC54F47EE9FA}" type="datetime1">
              <a:rPr lang="en-US" smtClean="0"/>
              <a:t>3/16/10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85F283-2326-C842-9C17-A3182CBF7A64}" type="slidenum">
              <a:rPr lang="en-US" smtClean="0"/>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05A924F-BFFD-BA44-98A9-2D8E92295658}" type="datetime1">
              <a:rPr lang="en-US" smtClean="0"/>
              <a:t>3/16/10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3D6D81-1AE8-214C-9139-7982011F1BBF}" type="slidenum">
              <a:rPr lang="en-US" smtClean="0"/>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A8EA0B7-9936-1C47-95E3-03F30F31CEB9}" type="datetime1">
              <a:rPr lang="en-US" smtClean="0"/>
              <a:t>3/16/10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3D6D81-1AE8-214C-9139-7982011F1BBF}" type="slidenum">
              <a:rPr lang="en-US" smtClean="0"/>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7BFEC92-A370-F946-8EED-D6D4AF44A29D}" type="datetime1">
              <a:rPr lang="en-US" smtClean="0"/>
              <a:t>3/16/10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3D6D81-1AE8-214C-9139-7982011F1BBF}" type="slidenum">
              <a:rPr lang="en-US" smtClean="0"/>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6EEE102-5FB0-054D-B17F-4D60AC1AFD6F}" type="datetime1">
              <a:rPr lang="en-US" smtClean="0"/>
              <a:t>3/16/10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3D6D81-1AE8-214C-9139-7982011F1BBF}" type="slidenum">
              <a:rPr lang="en-US" smtClean="0"/>
              <a:pPr/>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8609BCC-17FA-D743-B13A-1F7D72B5D7DB}" type="datetime1">
              <a:rPr lang="en-US" smtClean="0"/>
              <a:t>3/16/10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93D6D81-1AE8-214C-9139-7982011F1BBF}" type="slidenum">
              <a:rPr lang="en-US" smtClean="0"/>
              <a:pPr/>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2BD26B7-E547-B249-8243-BCC1E1A839EC}" type="datetime1">
              <a:rPr lang="en-US" smtClean="0"/>
              <a:t>3/16/10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93D6D81-1AE8-214C-9139-7982011F1BBF}" type="slidenum">
              <a:rPr lang="en-US" smtClean="0"/>
              <a:pPr/>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E92EE16-AE06-C240-98C3-B60E3EF6B5C8}" type="datetime1">
              <a:rPr lang="en-US" smtClean="0"/>
              <a:t>3/16/10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93D6D81-1AE8-214C-9139-7982011F1BB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39A209C8-1734-DA43-B4B8-9E50CD313AC1}" type="datetime1">
              <a:rPr lang="en-US" smtClean="0"/>
              <a:t>3/16/10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507709-330E-4230-9521-9878248AF1C2}"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36B2C-5AC6-CB4B-87A8-975A152F685D}" type="datetime1">
              <a:rPr lang="en-US" smtClean="0"/>
              <a:t>3/16/10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3D6D81-1AE8-214C-9139-7982011F1BBF}" type="slidenum">
              <a:rPr lang="en-US" smtClean="0"/>
              <a:pPr/>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36ABA1A-DC8B-E94D-A4E8-0E1F580B1932}" type="datetime1">
              <a:rPr lang="en-US" smtClean="0"/>
              <a:t>3/16/10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3D6D81-1AE8-214C-9139-7982011F1BBF}" type="slidenum">
              <a:rPr lang="en-US" smtClean="0"/>
              <a:pPr/>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1C37CC-CF70-4845-AC3D-6BB71CF85091}" type="datetime1">
              <a:rPr lang="en-US" smtClean="0"/>
              <a:t>3/16/10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3D6D81-1AE8-214C-9139-7982011F1BBF}" type="slidenum">
              <a:rPr lang="en-US" smtClean="0"/>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FE4822D-C996-DD4B-B125-F063430676DB}" type="datetime1">
              <a:rPr lang="en-US" smtClean="0"/>
              <a:t>3/16/10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3D6D81-1AE8-214C-9139-7982011F1BBF}" type="slidenum">
              <a:rPr lang="en-US" smtClean="0"/>
              <a:pPr/>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7" name="Isosceles Triangle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Title 7"/>
          <p:cNvSpPr>
            <a:spLocks noGrp="1"/>
          </p:cNvSpPr>
          <p:nvPr>
            <p:ph type="ctrTitle"/>
          </p:nvPr>
        </p:nvSpPr>
        <p:spPr>
          <a:xfrm>
            <a:off x="540544" y="776288"/>
            <a:ext cx="8062912" cy="1470025"/>
          </a:xfrm>
        </p:spPr>
        <p:txBody>
          <a:bodyPr anchor="b">
            <a:normAutofit/>
          </a:bodyPr>
          <a:lstStyle>
            <a:lvl1pPr algn="r">
              <a:defRPr sz="4400"/>
            </a:lvl1pPr>
          </a:lstStyle>
          <a:p>
            <a:r>
              <a:rPr kumimoji="0" lang="en-US" smtClean="0"/>
              <a:t>Click to edit Master title style</a:t>
            </a:r>
            <a:endParaRPr kumimoji="0" lang="en-US"/>
          </a:p>
        </p:txBody>
      </p:sp>
      <p:sp>
        <p:nvSpPr>
          <p:cNvPr id="9" name="Subtitle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1371600" y="6012656"/>
            <a:ext cx="5791200" cy="365125"/>
          </a:xfrm>
        </p:spPr>
        <p:txBody>
          <a:bodyPr tIns="0" bIns="0" anchor="t"/>
          <a:lstStyle>
            <a:lvl1pPr algn="r">
              <a:defRPr sz="1000"/>
            </a:lvl1pPr>
          </a:lstStyle>
          <a:p>
            <a:fld id="{0BD0C468-CE94-6447-A212-87AD397F255D}" type="datetime1">
              <a:rPr lang="en-US" smtClean="0"/>
              <a:t>3/16/10</a:t>
            </a:fld>
            <a:endParaRPr lang="en-US" dirty="0"/>
          </a:p>
        </p:txBody>
      </p:sp>
      <p:sp>
        <p:nvSpPr>
          <p:cNvPr id="17" name="Footer Placeholder 16"/>
          <p:cNvSpPr>
            <a:spLocks noGrp="1"/>
          </p:cNvSpPr>
          <p:nvPr>
            <p:ph type="ftr" sz="quarter" idx="11"/>
          </p:nvPr>
        </p:nvSpPr>
        <p:spPr>
          <a:xfrm>
            <a:off x="1371600" y="5650704"/>
            <a:ext cx="5791200" cy="365125"/>
          </a:xfrm>
        </p:spPr>
        <p:txBody>
          <a:bodyPr tIns="0" bIns="0" anchor="b"/>
          <a:lstStyle>
            <a:lvl1pPr algn="r">
              <a:defRPr sz="1100"/>
            </a:lvl1pPr>
          </a:lstStyle>
          <a:p>
            <a:endParaRPr lang="en-US" dirty="0"/>
          </a:p>
        </p:txBody>
      </p:sp>
      <p:sp>
        <p:nvSpPr>
          <p:cNvPr id="29" name="Slide Number Placeholder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63BEF813-7A80-DC46-BCC4-C03B9EB5FB84}" type="slidenum">
              <a:rPr lang="en-US" smtClean="0"/>
              <a:pPr/>
              <a:t>‹#›</a:t>
            </a:fld>
            <a:endParaRPr lang="en-US" dirty="0"/>
          </a:p>
        </p:txBody>
      </p:sp>
    </p:spTree>
  </p:cSld>
  <p:clrMapOvr>
    <a:masterClrMapping/>
  </p:clrMapOvr>
  <p:transition>
    <p:sndAc>
      <p:stSnd>
        <p:snd r:embed="rId1" name="Clapping"/>
      </p:stSnd>
    </p:sndAc>
  </p:transition>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399032"/>
          </a:xfrm>
        </p:spPr>
        <p:txBody>
          <a:bodyPr/>
          <a:lstStyle/>
          <a:p>
            <a:r>
              <a:rPr kumimoji="0" lang="en-US" smtClean="0"/>
              <a:t>Click to edit Master title style</a:t>
            </a:r>
            <a:endParaRPr kumimoji="0" lang="en-US"/>
          </a:p>
        </p:txBody>
      </p:sp>
      <p:sp>
        <p:nvSpPr>
          <p:cNvPr id="3" name="Content Placeholder 2"/>
          <p:cNvSpPr>
            <a:spLocks noGrp="1"/>
          </p:cNvSpPr>
          <p:nvPr>
            <p:ph idx="1"/>
          </p:nvPr>
        </p:nvSpPr>
        <p:spPr>
          <a:xfrm>
            <a:off x="457200" y="1882808"/>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791456" y="6480048"/>
            <a:ext cx="2133600" cy="301752"/>
          </a:xfrm>
        </p:spPr>
        <p:txBody>
          <a:bodyPr/>
          <a:lstStyle/>
          <a:p>
            <a:fld id="{9CB002B0-B8B4-AD47-AFE1-4046484D6D59}" type="datetime1">
              <a:rPr lang="en-US" smtClean="0"/>
              <a:t>3/16/10</a:t>
            </a:fld>
            <a:endParaRPr lang="en-US" dirty="0"/>
          </a:p>
        </p:txBody>
      </p:sp>
      <p:sp>
        <p:nvSpPr>
          <p:cNvPr id="5" name="Footer Placeholder 4"/>
          <p:cNvSpPr>
            <a:spLocks noGrp="1"/>
          </p:cNvSpPr>
          <p:nvPr>
            <p:ph type="ftr" sz="quarter" idx="11"/>
          </p:nvPr>
        </p:nvSpPr>
        <p:spPr>
          <a:xfrm>
            <a:off x="457200" y="6480969"/>
            <a:ext cx="4260056" cy="300831"/>
          </a:xfrm>
        </p:spPr>
        <p:txBody>
          <a:bodyPr/>
          <a:lstStyle/>
          <a:p>
            <a:endParaRPr lang="en-US" dirty="0"/>
          </a:p>
        </p:txBody>
      </p:sp>
      <p:sp>
        <p:nvSpPr>
          <p:cNvPr id="6" name="Slide Number Placeholder 5"/>
          <p:cNvSpPr>
            <a:spLocks noGrp="1"/>
          </p:cNvSpPr>
          <p:nvPr>
            <p:ph type="sldNum" sz="quarter" idx="12"/>
          </p:nvPr>
        </p:nvSpPr>
        <p:spPr/>
        <p:txBody>
          <a:bodyPr/>
          <a:lstStyle/>
          <a:p>
            <a:fld id="{63BEF813-7A80-DC46-BCC4-C03B9EB5FB84}" type="slidenum">
              <a:rPr lang="en-US" smtClean="0"/>
              <a:pPr/>
              <a:t>‹#›</a:t>
            </a:fld>
            <a:endParaRPr lang="en-US" dirty="0"/>
          </a:p>
        </p:txBody>
      </p:sp>
    </p:spTree>
  </p:cSld>
  <p:clrMapOvr>
    <a:masterClrMapping/>
  </p:clrMapOvr>
  <p:transition>
    <p:sndAc>
      <p:stSnd>
        <p:snd r:embed="rId1" name="Clapping"/>
      </p:stSnd>
    </p:sndAc>
  </p:transition>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spTree>
      <p:nvGrpSpPr>
        <p:cNvPr id="1" name=""/>
        <p:cNvGrpSpPr/>
        <p:nvPr/>
      </p:nvGrpSpPr>
      <p:grpSpPr>
        <a:xfrm>
          <a:off x="0" y="0"/>
          <a:ext cx="0" cy="0"/>
          <a:chOff x="0" y="0"/>
          <a:chExt cx="0" cy="0"/>
        </a:xfrm>
      </p:grpSpPr>
      <p:sp>
        <p:nvSpPr>
          <p:cNvPr id="9" name="Right Triangle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dirty="0">
              <a:solidFill>
                <a:schemeClr val="lt1"/>
              </a:solidFill>
              <a:latin typeface="+mn-lt"/>
              <a:ea typeface="+mn-ea"/>
              <a:cs typeface="+mn-cs"/>
            </a:endParaRPr>
          </a:p>
        </p:txBody>
      </p:sp>
      <p:sp>
        <p:nvSpPr>
          <p:cNvPr id="8" name="Isosceles Triangle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 name="Date Placeholder 3"/>
          <p:cNvSpPr>
            <a:spLocks noGrp="1"/>
          </p:cNvSpPr>
          <p:nvPr>
            <p:ph type="dt" sz="half" idx="10"/>
          </p:nvPr>
        </p:nvSpPr>
        <p:spPr>
          <a:xfrm>
            <a:off x="6955632" y="6477000"/>
            <a:ext cx="2133600" cy="304800"/>
          </a:xfrm>
        </p:spPr>
        <p:txBody>
          <a:bodyPr/>
          <a:lstStyle/>
          <a:p>
            <a:fld id="{2ED22B6C-EA52-C84E-9157-F589DFFB0D4D}" type="datetime1">
              <a:rPr lang="en-US" smtClean="0"/>
              <a:t>3/16/10</a:t>
            </a:fld>
            <a:endParaRPr lang="en-US" dirty="0"/>
          </a:p>
        </p:txBody>
      </p:sp>
      <p:sp>
        <p:nvSpPr>
          <p:cNvPr id="5" name="Footer Placeholder 4"/>
          <p:cNvSpPr>
            <a:spLocks noGrp="1"/>
          </p:cNvSpPr>
          <p:nvPr>
            <p:ph type="ftr" sz="quarter" idx="11"/>
          </p:nvPr>
        </p:nvSpPr>
        <p:spPr>
          <a:xfrm>
            <a:off x="2619376" y="6480969"/>
            <a:ext cx="4260056" cy="300831"/>
          </a:xfrm>
        </p:spPr>
        <p:txBody>
          <a:bodyPr/>
          <a:lstStyle/>
          <a:p>
            <a:endParaRPr lang="en-US" dirty="0"/>
          </a:p>
        </p:txBody>
      </p:sp>
      <p:sp>
        <p:nvSpPr>
          <p:cNvPr id="6" name="Slide Number Placeholder 5"/>
          <p:cNvSpPr>
            <a:spLocks noGrp="1"/>
          </p:cNvSpPr>
          <p:nvPr>
            <p:ph type="sldNum" sz="quarter" idx="12"/>
          </p:nvPr>
        </p:nvSpPr>
        <p:spPr>
          <a:xfrm>
            <a:off x="8451056" y="809624"/>
            <a:ext cx="502920" cy="300831"/>
          </a:xfrm>
        </p:spPr>
        <p:txBody>
          <a:bodyPr/>
          <a:lstStyle/>
          <a:p>
            <a:fld id="{63BEF813-7A80-DC46-BCC4-C03B9EB5FB84}" type="slidenum">
              <a:rPr lang="en-US" smtClean="0"/>
              <a:pPr/>
              <a:t>‹#›</a:t>
            </a:fld>
            <a:endParaRPr lang="en-US" dirty="0"/>
          </a:p>
        </p:txBody>
      </p:sp>
      <p:cxnSp>
        <p:nvCxnSpPr>
          <p:cNvPr id="11" name="Straight Connector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Tree>
  </p:cSld>
  <p:clrMapOvr>
    <a:masterClrMapping/>
  </p:clrMapOvr>
  <p:transition>
    <p:sndAc>
      <p:stSnd>
        <p:snd r:embed="rId1" name="Clapping"/>
      </p:stSnd>
    </p:sndAc>
  </p:transition>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lgn="l">
              <a:defRPr/>
            </a:lvl1p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4791456" y="6480969"/>
            <a:ext cx="2133600" cy="301752"/>
          </a:xfrm>
        </p:spPr>
        <p:txBody>
          <a:bodyPr/>
          <a:lstStyle/>
          <a:p>
            <a:fld id="{2A16B5DE-241E-0D49-A4C1-BAA0406268E2}" type="datetime1">
              <a:rPr lang="en-US" smtClean="0"/>
              <a:t>3/16/10</a:t>
            </a:fld>
            <a:endParaRPr lang="en-US" dirty="0"/>
          </a:p>
        </p:txBody>
      </p:sp>
      <p:sp>
        <p:nvSpPr>
          <p:cNvPr id="6" name="Footer Placeholder 5"/>
          <p:cNvSpPr>
            <a:spLocks noGrp="1"/>
          </p:cNvSpPr>
          <p:nvPr>
            <p:ph type="ftr" sz="quarter" idx="11"/>
          </p:nvPr>
        </p:nvSpPr>
        <p:spPr>
          <a:xfrm>
            <a:off x="457200" y="6480969"/>
            <a:ext cx="4260056" cy="301752"/>
          </a:xfrm>
        </p:spPr>
        <p:txBody>
          <a:bodyPr/>
          <a:lstStyle/>
          <a:p>
            <a:endParaRPr lang="en-US" dirty="0"/>
          </a:p>
        </p:txBody>
      </p:sp>
      <p:sp>
        <p:nvSpPr>
          <p:cNvPr id="7" name="Slide Number Placeholder 6"/>
          <p:cNvSpPr>
            <a:spLocks noGrp="1"/>
          </p:cNvSpPr>
          <p:nvPr>
            <p:ph type="sldNum" sz="quarter" idx="12"/>
          </p:nvPr>
        </p:nvSpPr>
        <p:spPr>
          <a:xfrm>
            <a:off x="7589520" y="6480969"/>
            <a:ext cx="502920" cy="301752"/>
          </a:xfrm>
        </p:spPr>
        <p:txBody>
          <a:bodyPr/>
          <a:lstStyle/>
          <a:p>
            <a:fld id="{63BEF813-7A80-DC46-BCC4-C03B9EB5FB84}" type="slidenum">
              <a:rPr lang="en-US" smtClean="0"/>
              <a:pPr/>
              <a:t>‹#›</a:t>
            </a:fld>
            <a:endParaRPr lang="en-US" dirty="0"/>
          </a:p>
        </p:txBody>
      </p:sp>
    </p:spTree>
  </p:cSld>
  <p:clrMapOvr>
    <a:masterClrMapping/>
  </p:clrMapOvr>
  <p:transition>
    <p:sndAc>
      <p:stSnd>
        <p:snd r:embed="rId1" name="Clapping"/>
      </p:stSnd>
    </p:sndAc>
  </p:transition>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a:xfrm>
            <a:off x="4791456" y="6480969"/>
            <a:ext cx="2130552" cy="301752"/>
          </a:xfrm>
        </p:spPr>
        <p:txBody>
          <a:bodyPr/>
          <a:lstStyle/>
          <a:p>
            <a:fld id="{4A326831-E736-7944-9A5C-F5534C6A347B}" type="datetime1">
              <a:rPr lang="en-US" smtClean="0"/>
              <a:t>3/16/10</a:t>
            </a:fld>
            <a:endParaRPr lang="en-US" dirty="0"/>
          </a:p>
        </p:txBody>
      </p:sp>
      <p:sp>
        <p:nvSpPr>
          <p:cNvPr id="8" name="Footer Placeholder 7"/>
          <p:cNvSpPr>
            <a:spLocks noGrp="1"/>
          </p:cNvSpPr>
          <p:nvPr>
            <p:ph type="ftr" sz="quarter" idx="11"/>
          </p:nvPr>
        </p:nvSpPr>
        <p:spPr>
          <a:xfrm>
            <a:off x="457200" y="6480969"/>
            <a:ext cx="4261104" cy="301752"/>
          </a:xfrm>
        </p:spPr>
        <p:txBody>
          <a:bodyPr/>
          <a:lstStyle/>
          <a:p>
            <a:endParaRPr lang="en-US" dirty="0"/>
          </a:p>
        </p:txBody>
      </p:sp>
      <p:sp>
        <p:nvSpPr>
          <p:cNvPr id="9" name="Slide Number Placeholder 8"/>
          <p:cNvSpPr>
            <a:spLocks noGrp="1"/>
          </p:cNvSpPr>
          <p:nvPr>
            <p:ph type="sldNum" sz="quarter" idx="12"/>
          </p:nvPr>
        </p:nvSpPr>
        <p:spPr>
          <a:xfrm>
            <a:off x="7589520" y="6483096"/>
            <a:ext cx="502920" cy="301752"/>
          </a:xfrm>
        </p:spPr>
        <p:txBody>
          <a:bodyPr/>
          <a:lstStyle>
            <a:lvl1pPr algn="ctr">
              <a:defRPr/>
            </a:lvl1pPr>
          </a:lstStyle>
          <a:p>
            <a:fld id="{63BEF813-7A80-DC46-BCC4-C03B9EB5FB84}" type="slidenum">
              <a:rPr lang="en-US" smtClean="0"/>
              <a:pPr/>
              <a:t>‹#›</a:t>
            </a:fld>
            <a:endParaRPr lang="en-US" dirty="0"/>
          </a:p>
        </p:txBody>
      </p:sp>
    </p:spTree>
  </p:cSld>
  <p:clrMapOvr>
    <a:masterClrMapping/>
  </p:clrMapOvr>
  <p:transition>
    <p:sndAc>
      <p:stSnd>
        <p:snd r:embed="rId1" name="Clapping"/>
      </p:stSnd>
    </p:sndAc>
  </p:transition>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6DD95178-4572-3543-862F-88F96D6258F6}" type="datetime1">
              <a:rPr lang="en-US" smtClean="0"/>
              <a:t>3/16/10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3BEF813-7A80-DC46-BCC4-C03B9EB5FB84}" type="slidenum">
              <a:rPr lang="en-US" smtClean="0"/>
              <a:pPr/>
              <a:t>‹#›</a:t>
            </a:fld>
            <a:endParaRPr lang="en-US" dirty="0"/>
          </a:p>
        </p:txBody>
      </p:sp>
    </p:spTree>
  </p:cSld>
  <p:clrMapOvr>
    <a:masterClrMapping/>
  </p:clrMapOvr>
  <p:transition>
    <p:sndAc>
      <p:stSnd>
        <p:snd r:embed="rId1" name="Clapping"/>
      </p:stSnd>
    </p:sndAc>
  </p:transition>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D972631C-9A61-4F42-ABDE-4D96295ED1FE}" type="datetime1">
              <a:rPr lang="en-US" smtClean="0"/>
              <a:t>3/16/10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E507709-330E-4230-9521-9878248AF1C2}"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791456" y="6480969"/>
            <a:ext cx="2133600" cy="301752"/>
          </a:xfrm>
        </p:spPr>
        <p:txBody>
          <a:bodyPr/>
          <a:lstStyle/>
          <a:p>
            <a:fld id="{64B38701-2D51-A442-818C-26253B026C91}" type="datetime1">
              <a:rPr lang="en-US" smtClean="0"/>
              <a:t>3/16/10</a:t>
            </a:fld>
            <a:endParaRPr lang="en-US" dirty="0"/>
          </a:p>
        </p:txBody>
      </p:sp>
      <p:sp>
        <p:nvSpPr>
          <p:cNvPr id="3" name="Footer Placeholder 2"/>
          <p:cNvSpPr>
            <a:spLocks noGrp="1"/>
          </p:cNvSpPr>
          <p:nvPr>
            <p:ph type="ftr" sz="quarter" idx="11"/>
          </p:nvPr>
        </p:nvSpPr>
        <p:spPr>
          <a:xfrm>
            <a:off x="457200" y="6481890"/>
            <a:ext cx="4260056" cy="300831"/>
          </a:xfrm>
        </p:spPr>
        <p:txBody>
          <a:bodyPr/>
          <a:lstStyle/>
          <a:p>
            <a:endParaRPr lang="en-US" dirty="0"/>
          </a:p>
        </p:txBody>
      </p:sp>
      <p:sp>
        <p:nvSpPr>
          <p:cNvPr id="4" name="Slide Number Placeholder 3"/>
          <p:cNvSpPr>
            <a:spLocks noGrp="1"/>
          </p:cNvSpPr>
          <p:nvPr>
            <p:ph type="sldNum" sz="quarter" idx="12"/>
          </p:nvPr>
        </p:nvSpPr>
        <p:spPr>
          <a:xfrm>
            <a:off x="7589520" y="6480969"/>
            <a:ext cx="502920" cy="301752"/>
          </a:xfrm>
        </p:spPr>
        <p:txBody>
          <a:bodyPr/>
          <a:lstStyle/>
          <a:p>
            <a:fld id="{63BEF813-7A80-DC46-BCC4-C03B9EB5FB84}" type="slidenum">
              <a:rPr lang="en-US" smtClean="0"/>
              <a:pPr/>
              <a:t>‹#›</a:t>
            </a:fld>
            <a:endParaRPr lang="en-US" dirty="0"/>
          </a:p>
        </p:txBody>
      </p:sp>
    </p:spTree>
  </p:cSld>
  <p:clrMapOvr>
    <a:masterClrMapping/>
  </p:clrMapOvr>
  <p:transition>
    <p:sndAc>
      <p:stSnd>
        <p:snd r:embed="rId1" name="Clapping"/>
      </p:stSnd>
    </p:sndAc>
  </p:transition>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278976" y="6556248"/>
            <a:ext cx="2133600" cy="301752"/>
          </a:xfrm>
        </p:spPr>
        <p:txBody>
          <a:bodyPr/>
          <a:lstStyle>
            <a:lvl1pPr>
              <a:defRPr sz="900"/>
            </a:lvl1pPr>
          </a:lstStyle>
          <a:p>
            <a:fld id="{A0D065B4-5DD5-4A40-9767-9E6B7879042A}" type="datetime1">
              <a:rPr lang="en-US" smtClean="0"/>
              <a:t>3/16/10</a:t>
            </a:fld>
            <a:endParaRPr lang="en-US" dirty="0"/>
          </a:p>
        </p:txBody>
      </p:sp>
      <p:sp>
        <p:nvSpPr>
          <p:cNvPr id="6" name="Footer Placeholder 5"/>
          <p:cNvSpPr>
            <a:spLocks noGrp="1"/>
          </p:cNvSpPr>
          <p:nvPr>
            <p:ph type="ftr" sz="quarter" idx="11"/>
          </p:nvPr>
        </p:nvSpPr>
        <p:spPr>
          <a:xfrm>
            <a:off x="1135856" y="6556248"/>
            <a:ext cx="5143120" cy="301752"/>
          </a:xfrm>
        </p:spPr>
        <p:txBody>
          <a:bodyPr/>
          <a:lstStyle>
            <a:lvl1pPr>
              <a:defRPr sz="900"/>
            </a:lvl1pPr>
          </a:lstStyle>
          <a:p>
            <a:endParaRPr lang="en-US" dirty="0"/>
          </a:p>
        </p:txBody>
      </p:sp>
      <p:sp>
        <p:nvSpPr>
          <p:cNvPr id="7" name="Slide Number Placeholder 6"/>
          <p:cNvSpPr>
            <a:spLocks noGrp="1"/>
          </p:cNvSpPr>
          <p:nvPr>
            <p:ph type="sldNum" sz="quarter" idx="12"/>
          </p:nvPr>
        </p:nvSpPr>
        <p:spPr>
          <a:xfrm>
            <a:off x="8410576" y="6556248"/>
            <a:ext cx="502920" cy="301752"/>
          </a:xfrm>
        </p:spPr>
        <p:txBody>
          <a:bodyPr/>
          <a:lstStyle>
            <a:lvl1pPr>
              <a:defRPr sz="900"/>
            </a:lvl1pPr>
          </a:lstStyle>
          <a:p>
            <a:fld id="{63BEF813-7A80-DC46-BCC4-C03B9EB5FB84}" type="slidenum">
              <a:rPr lang="en-US" smtClean="0"/>
              <a:pPr/>
              <a:t>‹#›</a:t>
            </a:fld>
            <a:endParaRPr lang="en-US" dirty="0"/>
          </a:p>
        </p:txBody>
      </p:sp>
    </p:spTree>
  </p:cSld>
  <p:clrMapOvr>
    <a:masterClrMapping/>
  </p:clrMapOvr>
  <p:transition>
    <p:sndAc>
      <p:stSnd>
        <p:snd r:embed="rId1" name="Clapping"/>
      </p:stSnd>
    </p:sndAc>
  </p:transition>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en-US" dirty="0" smtClean="0"/>
              <a:t>Click icon to add picture</a:t>
            </a:r>
            <a:endParaRPr kumimoji="0" lang="en-US" dirty="0"/>
          </a:p>
        </p:txBody>
      </p:sp>
      <p:sp>
        <p:nvSpPr>
          <p:cNvPr id="4" name="Text Placeholder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6108192" y="6556248"/>
            <a:ext cx="2103120" cy="301752"/>
          </a:xfrm>
        </p:spPr>
        <p:txBody>
          <a:bodyPr/>
          <a:lstStyle>
            <a:lvl1pPr>
              <a:defRPr sz="900"/>
            </a:lvl1pPr>
          </a:lstStyle>
          <a:p>
            <a:fld id="{48A4E19E-9AA8-1442-804A-2451DBF39CCB}" type="datetime1">
              <a:rPr lang="en-US" smtClean="0"/>
              <a:t>3/16/10</a:t>
            </a:fld>
            <a:endParaRPr lang="en-US" dirty="0"/>
          </a:p>
        </p:txBody>
      </p:sp>
      <p:sp>
        <p:nvSpPr>
          <p:cNvPr id="6" name="Footer Placeholder 5"/>
          <p:cNvSpPr>
            <a:spLocks noGrp="1"/>
          </p:cNvSpPr>
          <p:nvPr>
            <p:ph type="ftr" sz="quarter" idx="11"/>
          </p:nvPr>
        </p:nvSpPr>
        <p:spPr>
          <a:xfrm>
            <a:off x="1170432" y="6557169"/>
            <a:ext cx="4948072" cy="301752"/>
          </a:xfrm>
        </p:spPr>
        <p:txBody>
          <a:bodyPr/>
          <a:lstStyle>
            <a:lvl1pPr>
              <a:defRPr sz="900"/>
            </a:lvl1pPr>
          </a:lstStyle>
          <a:p>
            <a:endParaRPr lang="en-US" dirty="0"/>
          </a:p>
        </p:txBody>
      </p:sp>
      <p:sp>
        <p:nvSpPr>
          <p:cNvPr id="7" name="Slide Number Placeholder 6"/>
          <p:cNvSpPr>
            <a:spLocks noGrp="1"/>
          </p:cNvSpPr>
          <p:nvPr>
            <p:ph type="sldNum" sz="quarter" idx="12"/>
          </p:nvPr>
        </p:nvSpPr>
        <p:spPr>
          <a:xfrm>
            <a:off x="8217192" y="6556248"/>
            <a:ext cx="365760" cy="301752"/>
          </a:xfrm>
        </p:spPr>
        <p:txBody>
          <a:bodyPr/>
          <a:lstStyle>
            <a:lvl1pPr algn="ctr">
              <a:defRPr sz="900"/>
            </a:lvl1pPr>
          </a:lstStyle>
          <a:p>
            <a:fld id="{63BEF813-7A80-DC46-BCC4-C03B9EB5FB84}" type="slidenum">
              <a:rPr lang="en-US" smtClean="0"/>
              <a:pPr/>
              <a:t>‹#›</a:t>
            </a:fld>
            <a:endParaRPr lang="en-US" dirty="0"/>
          </a:p>
        </p:txBody>
      </p:sp>
    </p:spTree>
  </p:cSld>
  <p:clrMapOvr>
    <a:masterClrMapping/>
  </p:clrMapOvr>
  <p:transition>
    <p:sndAc>
      <p:stSnd>
        <p:snd r:embed="rId1" name="Clapping"/>
      </p:stSnd>
    </p:sndAc>
  </p:transition>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07FC6D4-D55F-D242-92E5-EF118104326A}" type="datetime1">
              <a:rPr lang="en-US" smtClean="0"/>
              <a:t>3/16/10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3BEF813-7A80-DC46-BCC4-C03B9EB5FB84}" type="slidenum">
              <a:rPr lang="en-US" smtClean="0"/>
              <a:pPr/>
              <a:t>‹#›</a:t>
            </a:fld>
            <a:endParaRPr lang="en-US" dirty="0"/>
          </a:p>
        </p:txBody>
      </p:sp>
    </p:spTree>
  </p:cSld>
  <p:clrMapOvr>
    <a:masterClrMapping/>
  </p:clrMapOvr>
  <p:transition>
    <p:sndAc>
      <p:stSnd>
        <p:snd r:embed="rId1" name="Clapping"/>
      </p:stSnd>
    </p:sndAc>
  </p:transition>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381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81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34E8DBF-1682-E54D-941D-A293B0D759E8}" type="datetime1">
              <a:rPr lang="en-US" smtClean="0"/>
              <a:t>3/16/10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3BEF813-7A80-DC46-BCC4-C03B9EB5FB84}" type="slidenum">
              <a:rPr lang="en-US" smtClean="0"/>
              <a:pPr/>
              <a:t>‹#›</a:t>
            </a:fld>
            <a:endParaRPr lang="en-US" dirty="0"/>
          </a:p>
        </p:txBody>
      </p:sp>
    </p:spTree>
  </p:cSld>
  <p:clrMapOvr>
    <a:masterClrMapping/>
  </p:clrMapOvr>
  <p:transition>
    <p:sndAc>
      <p:stSnd>
        <p:snd r:embed="rId1" name="Clapping"/>
      </p:stSnd>
    </p:sndAc>
  </p:transition>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7" name="Isosceles Triangle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540544" y="776288"/>
            <a:ext cx="8062912" cy="1470025"/>
          </a:xfrm>
        </p:spPr>
        <p:txBody>
          <a:bodyPr anchor="b">
            <a:normAutofit/>
          </a:bodyPr>
          <a:lstStyle>
            <a:lvl1pPr algn="r">
              <a:defRPr sz="4400"/>
            </a:lvl1pPr>
          </a:lstStyle>
          <a:p>
            <a:r>
              <a:rPr kumimoji="0" lang="en-US" smtClean="0"/>
              <a:t>Click to edit Master title style</a:t>
            </a:r>
            <a:endParaRPr kumimoji="0" lang="en-US"/>
          </a:p>
        </p:txBody>
      </p:sp>
      <p:sp>
        <p:nvSpPr>
          <p:cNvPr id="9" name="Subtitle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1371600" y="6012656"/>
            <a:ext cx="5791200" cy="365125"/>
          </a:xfrm>
        </p:spPr>
        <p:txBody>
          <a:bodyPr tIns="0" bIns="0" anchor="t"/>
          <a:lstStyle>
            <a:lvl1pPr algn="r">
              <a:defRPr sz="1000"/>
            </a:lvl1pPr>
          </a:lstStyle>
          <a:p>
            <a:fld id="{42C51A9C-1358-5042-ABFC-4A9029DF80A1}" type="datetime1">
              <a:rPr lang="en-US" smtClean="0"/>
              <a:t>3/16/10</a:t>
            </a:fld>
            <a:endParaRPr lang="en-US"/>
          </a:p>
        </p:txBody>
      </p:sp>
      <p:sp>
        <p:nvSpPr>
          <p:cNvPr id="17" name="Footer Placeholder 16"/>
          <p:cNvSpPr>
            <a:spLocks noGrp="1"/>
          </p:cNvSpPr>
          <p:nvPr>
            <p:ph type="ftr" sz="quarter" idx="11"/>
          </p:nvPr>
        </p:nvSpPr>
        <p:spPr>
          <a:xfrm>
            <a:off x="1371600" y="5650704"/>
            <a:ext cx="5791200" cy="365125"/>
          </a:xfrm>
        </p:spPr>
        <p:txBody>
          <a:bodyPr tIns="0" bIns="0" anchor="b"/>
          <a:lstStyle>
            <a:lvl1pPr algn="r">
              <a:defRPr sz="1100"/>
            </a:lvl1pPr>
          </a:lstStyle>
          <a:p>
            <a:endParaRPr lang="en-US"/>
          </a:p>
        </p:txBody>
      </p:sp>
      <p:sp>
        <p:nvSpPr>
          <p:cNvPr id="29" name="Slide Number Placeholder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B652A2D3-BBF2-4980-9803-E35AEE1A9DBC}" type="slidenum">
              <a:rPr lang="en-US" smtClean="0"/>
              <a:pPr/>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399032"/>
          </a:xfrm>
        </p:spPr>
        <p:txBody>
          <a:bodyPr/>
          <a:lstStyle/>
          <a:p>
            <a:r>
              <a:rPr kumimoji="0" lang="en-US" smtClean="0"/>
              <a:t>Click to edit Master title style</a:t>
            </a:r>
            <a:endParaRPr kumimoji="0" lang="en-US"/>
          </a:p>
        </p:txBody>
      </p:sp>
      <p:sp>
        <p:nvSpPr>
          <p:cNvPr id="3" name="Content Placeholder 2"/>
          <p:cNvSpPr>
            <a:spLocks noGrp="1"/>
          </p:cNvSpPr>
          <p:nvPr>
            <p:ph idx="1"/>
          </p:nvPr>
        </p:nvSpPr>
        <p:spPr>
          <a:xfrm>
            <a:off x="457200" y="1882808"/>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791456" y="6480048"/>
            <a:ext cx="2133600" cy="301752"/>
          </a:xfrm>
        </p:spPr>
        <p:txBody>
          <a:bodyPr/>
          <a:lstStyle/>
          <a:p>
            <a:fld id="{D3E45811-0FDF-C149-958E-7041DE54A93B}" type="datetime1">
              <a:rPr lang="en-US" smtClean="0"/>
              <a:t>3/16/10</a:t>
            </a:fld>
            <a:endParaRPr lang="en-US"/>
          </a:p>
        </p:txBody>
      </p:sp>
      <p:sp>
        <p:nvSpPr>
          <p:cNvPr id="5" name="Footer Placeholder 4"/>
          <p:cNvSpPr>
            <a:spLocks noGrp="1"/>
          </p:cNvSpPr>
          <p:nvPr>
            <p:ph type="ftr" sz="quarter" idx="11"/>
          </p:nvPr>
        </p:nvSpPr>
        <p:spPr>
          <a:xfrm>
            <a:off x="457200" y="6480969"/>
            <a:ext cx="4260056" cy="300831"/>
          </a:xfrm>
        </p:spPr>
        <p:txBody>
          <a:bodyPr/>
          <a:lstStyle/>
          <a:p>
            <a:endParaRPr lang="en-US"/>
          </a:p>
        </p:txBody>
      </p:sp>
      <p:sp>
        <p:nvSpPr>
          <p:cNvPr id="6" name="Slide Number Placeholder 5"/>
          <p:cNvSpPr>
            <a:spLocks noGrp="1"/>
          </p:cNvSpPr>
          <p:nvPr>
            <p:ph type="sldNum" sz="quarter" idx="12"/>
          </p:nvPr>
        </p:nvSpPr>
        <p:spPr/>
        <p:txBody>
          <a:bodyPr/>
          <a:lstStyle/>
          <a:p>
            <a:fld id="{B652A2D3-BBF2-4980-9803-E35AEE1A9DBC}" type="slidenum">
              <a:rPr lang="en-US" smtClean="0"/>
              <a:pPr/>
              <a:t>‹#›</a:t>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2">
        <a:schemeClr val="bg1"/>
      </p:bgRef>
    </p:bg>
    <p:spTree>
      <p:nvGrpSpPr>
        <p:cNvPr id="1" name=""/>
        <p:cNvGrpSpPr/>
        <p:nvPr/>
      </p:nvGrpSpPr>
      <p:grpSpPr>
        <a:xfrm>
          <a:off x="0" y="0"/>
          <a:ext cx="0" cy="0"/>
          <a:chOff x="0" y="0"/>
          <a:chExt cx="0" cy="0"/>
        </a:xfrm>
      </p:grpSpPr>
      <p:sp>
        <p:nvSpPr>
          <p:cNvPr id="9" name="Right Triangle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Isosceles Triangle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Date Placeholder 3"/>
          <p:cNvSpPr>
            <a:spLocks noGrp="1"/>
          </p:cNvSpPr>
          <p:nvPr>
            <p:ph type="dt" sz="half" idx="10"/>
          </p:nvPr>
        </p:nvSpPr>
        <p:spPr>
          <a:xfrm>
            <a:off x="6955632" y="6477000"/>
            <a:ext cx="2133600" cy="304800"/>
          </a:xfrm>
        </p:spPr>
        <p:txBody>
          <a:bodyPr/>
          <a:lstStyle/>
          <a:p>
            <a:fld id="{6DAE6E2C-0221-1E46-B09F-37865212E5D9}" type="datetime1">
              <a:rPr lang="en-US" smtClean="0"/>
              <a:t>3/16/10</a:t>
            </a:fld>
            <a:endParaRPr lang="en-US"/>
          </a:p>
        </p:txBody>
      </p:sp>
      <p:sp>
        <p:nvSpPr>
          <p:cNvPr id="5" name="Footer Placeholder 4"/>
          <p:cNvSpPr>
            <a:spLocks noGrp="1"/>
          </p:cNvSpPr>
          <p:nvPr>
            <p:ph type="ftr" sz="quarter" idx="11"/>
          </p:nvPr>
        </p:nvSpPr>
        <p:spPr>
          <a:xfrm>
            <a:off x="2619376" y="6480969"/>
            <a:ext cx="4260056" cy="300831"/>
          </a:xfrm>
        </p:spPr>
        <p:txBody>
          <a:bodyPr/>
          <a:lstStyle/>
          <a:p>
            <a:endParaRPr lang="en-US"/>
          </a:p>
        </p:txBody>
      </p:sp>
      <p:sp>
        <p:nvSpPr>
          <p:cNvPr id="6" name="Slide Number Placeholder 5"/>
          <p:cNvSpPr>
            <a:spLocks noGrp="1"/>
          </p:cNvSpPr>
          <p:nvPr>
            <p:ph type="sldNum" sz="quarter" idx="12"/>
          </p:nvPr>
        </p:nvSpPr>
        <p:spPr>
          <a:xfrm>
            <a:off x="8451056" y="809624"/>
            <a:ext cx="502920" cy="300831"/>
          </a:xfrm>
        </p:spPr>
        <p:txBody>
          <a:bodyPr/>
          <a:lstStyle/>
          <a:p>
            <a:fld id="{B652A2D3-BBF2-4980-9803-E35AEE1A9DBC}" type="slidenum">
              <a:rPr lang="en-US" smtClean="0"/>
              <a:pPr/>
              <a:t>‹#›</a:t>
            </a:fld>
            <a:endParaRPr lang="en-US"/>
          </a:p>
        </p:txBody>
      </p:sp>
      <p:cxnSp>
        <p:nvCxnSpPr>
          <p:cNvPr id="11" name="Straight Connector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Tree>
  </p:cSld>
  <p:clrMapOvr>
    <a:overrideClrMapping bg1="dk1" tx1="lt1" bg2="dk2" tx2="lt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lgn="l">
              <a:defRPr/>
            </a:lvl1p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4791456" y="6480969"/>
            <a:ext cx="2133600" cy="301752"/>
          </a:xfrm>
        </p:spPr>
        <p:txBody>
          <a:bodyPr/>
          <a:lstStyle/>
          <a:p>
            <a:fld id="{87832A53-4069-164F-B128-CE58A58C4AA2}" type="datetime1">
              <a:rPr lang="en-US" smtClean="0"/>
              <a:t>3/16/10</a:t>
            </a:fld>
            <a:endParaRPr lang="en-US"/>
          </a:p>
        </p:txBody>
      </p:sp>
      <p:sp>
        <p:nvSpPr>
          <p:cNvPr id="6" name="Footer Placeholder 5"/>
          <p:cNvSpPr>
            <a:spLocks noGrp="1"/>
          </p:cNvSpPr>
          <p:nvPr>
            <p:ph type="ftr" sz="quarter" idx="11"/>
          </p:nvPr>
        </p:nvSpPr>
        <p:spPr>
          <a:xfrm>
            <a:off x="457200" y="6480969"/>
            <a:ext cx="4260056" cy="301752"/>
          </a:xfrm>
        </p:spPr>
        <p:txBody>
          <a:bodyPr/>
          <a:lstStyle/>
          <a:p>
            <a:endParaRPr lang="en-US"/>
          </a:p>
        </p:txBody>
      </p:sp>
      <p:sp>
        <p:nvSpPr>
          <p:cNvPr id="7" name="Slide Number Placeholder 6"/>
          <p:cNvSpPr>
            <a:spLocks noGrp="1"/>
          </p:cNvSpPr>
          <p:nvPr>
            <p:ph type="sldNum" sz="quarter" idx="12"/>
          </p:nvPr>
        </p:nvSpPr>
        <p:spPr>
          <a:xfrm>
            <a:off x="7589520" y="6480969"/>
            <a:ext cx="502920" cy="301752"/>
          </a:xfrm>
        </p:spPr>
        <p:txBody>
          <a:bodyPr/>
          <a:lstStyle/>
          <a:p>
            <a:fld id="{B652A2D3-BBF2-4980-9803-E35AEE1A9DBC}" type="slidenum">
              <a:rPr lang="en-US" smtClean="0"/>
              <a:pPr/>
              <a:t>‹#›</a:t>
            </a:fld>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woTxTwoObj" preserve="1">
  <p:cSld name="Comparis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a:xfrm>
            <a:off x="4791456" y="6480969"/>
            <a:ext cx="2130552" cy="301752"/>
          </a:xfrm>
        </p:spPr>
        <p:txBody>
          <a:bodyPr/>
          <a:lstStyle/>
          <a:p>
            <a:fld id="{991A92FD-E108-F14A-8D0B-BF01B9E57C2A}" type="datetime1">
              <a:rPr lang="en-US" smtClean="0"/>
              <a:t>3/16/10</a:t>
            </a:fld>
            <a:endParaRPr lang="en-US"/>
          </a:p>
        </p:txBody>
      </p:sp>
      <p:sp>
        <p:nvSpPr>
          <p:cNvPr id="8" name="Footer Placeholder 7"/>
          <p:cNvSpPr>
            <a:spLocks noGrp="1"/>
          </p:cNvSpPr>
          <p:nvPr>
            <p:ph type="ftr" sz="quarter" idx="11"/>
          </p:nvPr>
        </p:nvSpPr>
        <p:spPr>
          <a:xfrm>
            <a:off x="457200" y="6480969"/>
            <a:ext cx="4261104" cy="301752"/>
          </a:xfrm>
        </p:spPr>
        <p:txBody>
          <a:bodyPr/>
          <a:lstStyle/>
          <a:p>
            <a:endParaRPr lang="en-US"/>
          </a:p>
        </p:txBody>
      </p:sp>
      <p:sp>
        <p:nvSpPr>
          <p:cNvPr id="9" name="Slide Number Placeholder 8"/>
          <p:cNvSpPr>
            <a:spLocks noGrp="1"/>
          </p:cNvSpPr>
          <p:nvPr>
            <p:ph type="sldNum" sz="quarter" idx="12"/>
          </p:nvPr>
        </p:nvSpPr>
        <p:spPr>
          <a:xfrm>
            <a:off x="7589520" y="6483096"/>
            <a:ext cx="502920" cy="301752"/>
          </a:xfrm>
        </p:spPr>
        <p:txBody>
          <a:bodyPr/>
          <a:lstStyle>
            <a:lvl1pPr algn="ctr">
              <a:defRPr/>
            </a:lvl1pPr>
          </a:lstStyle>
          <a:p>
            <a:fld id="{B652A2D3-BBF2-4980-9803-E35AEE1A9DBC}"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99D5B55F-1062-E046-B031-0E070C6937FF}" type="datetime1">
              <a:rPr lang="en-US" smtClean="0"/>
              <a:t>3/16/10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E507709-330E-4230-9521-9878248AF1C2}" type="slidenum">
              <a:rPr lang="en-US" smtClean="0"/>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51E78BCA-5268-B845-916B-84ACFA9F89C5}" type="datetime1">
              <a:rPr lang="en-US" smtClean="0"/>
              <a:t>3/16/10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52A2D3-BBF2-4980-9803-E35AEE1A9DBC}" type="slidenum">
              <a:rPr lang="en-US" smtClean="0"/>
              <a:pPr/>
              <a:t>‹#›</a:t>
            </a:fld>
            <a:endParaRPr 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791456" y="6480969"/>
            <a:ext cx="2133600" cy="301752"/>
          </a:xfrm>
        </p:spPr>
        <p:txBody>
          <a:bodyPr/>
          <a:lstStyle/>
          <a:p>
            <a:fld id="{8FFAF0E9-6373-8049-984D-F558BF719F5A}" type="datetime1">
              <a:rPr lang="en-US" smtClean="0"/>
              <a:t>3/16/10</a:t>
            </a:fld>
            <a:endParaRPr lang="en-US"/>
          </a:p>
        </p:txBody>
      </p:sp>
      <p:sp>
        <p:nvSpPr>
          <p:cNvPr id="3" name="Footer Placeholder 2"/>
          <p:cNvSpPr>
            <a:spLocks noGrp="1"/>
          </p:cNvSpPr>
          <p:nvPr>
            <p:ph type="ftr" sz="quarter" idx="11"/>
          </p:nvPr>
        </p:nvSpPr>
        <p:spPr>
          <a:xfrm>
            <a:off x="457200" y="6481890"/>
            <a:ext cx="4260056" cy="300831"/>
          </a:xfrm>
        </p:spPr>
        <p:txBody>
          <a:bodyPr/>
          <a:lstStyle/>
          <a:p>
            <a:endParaRPr lang="en-US"/>
          </a:p>
        </p:txBody>
      </p:sp>
      <p:sp>
        <p:nvSpPr>
          <p:cNvPr id="4" name="Slide Number Placeholder 3"/>
          <p:cNvSpPr>
            <a:spLocks noGrp="1"/>
          </p:cNvSpPr>
          <p:nvPr>
            <p:ph type="sldNum" sz="quarter" idx="12"/>
          </p:nvPr>
        </p:nvSpPr>
        <p:spPr>
          <a:xfrm>
            <a:off x="7589520" y="6480969"/>
            <a:ext cx="502920" cy="301752"/>
          </a:xfrm>
        </p:spPr>
        <p:txBody>
          <a:bodyPr/>
          <a:lstStyle/>
          <a:p>
            <a:fld id="{B652A2D3-BBF2-4980-9803-E35AEE1A9DBC}" type="slidenum">
              <a:rPr lang="en-US" smtClean="0"/>
              <a:pPr/>
              <a:t>‹#›</a:t>
            </a:fld>
            <a:endParaRPr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objTx" preserve="1">
  <p:cSld name="Content with Capti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278976" y="6556248"/>
            <a:ext cx="2133600" cy="301752"/>
          </a:xfrm>
        </p:spPr>
        <p:txBody>
          <a:bodyPr/>
          <a:lstStyle>
            <a:lvl1pPr>
              <a:defRPr sz="900"/>
            </a:lvl1pPr>
          </a:lstStyle>
          <a:p>
            <a:fld id="{8621DD47-D7AF-2B40-B34B-B4AD44295C70}" type="datetime1">
              <a:rPr lang="en-US" smtClean="0"/>
              <a:t>3/16/10</a:t>
            </a:fld>
            <a:endParaRPr lang="en-US"/>
          </a:p>
        </p:txBody>
      </p:sp>
      <p:sp>
        <p:nvSpPr>
          <p:cNvPr id="6" name="Footer Placeholder 5"/>
          <p:cNvSpPr>
            <a:spLocks noGrp="1"/>
          </p:cNvSpPr>
          <p:nvPr>
            <p:ph type="ftr" sz="quarter" idx="11"/>
          </p:nvPr>
        </p:nvSpPr>
        <p:spPr>
          <a:xfrm>
            <a:off x="1135856" y="6556248"/>
            <a:ext cx="5143120" cy="301752"/>
          </a:xfrm>
        </p:spPr>
        <p:txBody>
          <a:bodyPr/>
          <a:lstStyle>
            <a:lvl1pPr>
              <a:defRPr sz="900"/>
            </a:lvl1pPr>
          </a:lstStyle>
          <a:p>
            <a:endParaRPr lang="en-US"/>
          </a:p>
        </p:txBody>
      </p:sp>
      <p:sp>
        <p:nvSpPr>
          <p:cNvPr id="7" name="Slide Number Placeholder 6"/>
          <p:cNvSpPr>
            <a:spLocks noGrp="1"/>
          </p:cNvSpPr>
          <p:nvPr>
            <p:ph type="sldNum" sz="quarter" idx="12"/>
          </p:nvPr>
        </p:nvSpPr>
        <p:spPr>
          <a:xfrm>
            <a:off x="8410576" y="6556248"/>
            <a:ext cx="502920" cy="301752"/>
          </a:xfrm>
        </p:spPr>
        <p:txBody>
          <a:bodyPr/>
          <a:lstStyle>
            <a:lvl1pPr>
              <a:defRPr sz="900"/>
            </a:lvl1pPr>
          </a:lstStyle>
          <a:p>
            <a:fld id="{B652A2D3-BBF2-4980-9803-E35AEE1A9DBC}"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6108192" y="6556248"/>
            <a:ext cx="2103120" cy="301752"/>
          </a:xfrm>
        </p:spPr>
        <p:txBody>
          <a:bodyPr/>
          <a:lstStyle>
            <a:lvl1pPr>
              <a:defRPr sz="900"/>
            </a:lvl1pPr>
          </a:lstStyle>
          <a:p>
            <a:fld id="{7E9F8BA7-0097-9048-9849-B63254C4E251}" type="datetime1">
              <a:rPr lang="en-US" smtClean="0"/>
              <a:t>3/16/10</a:t>
            </a:fld>
            <a:endParaRPr lang="en-US"/>
          </a:p>
        </p:txBody>
      </p:sp>
      <p:sp>
        <p:nvSpPr>
          <p:cNvPr id="6" name="Footer Placeholder 5"/>
          <p:cNvSpPr>
            <a:spLocks noGrp="1"/>
          </p:cNvSpPr>
          <p:nvPr>
            <p:ph type="ftr" sz="quarter" idx="11"/>
          </p:nvPr>
        </p:nvSpPr>
        <p:spPr>
          <a:xfrm>
            <a:off x="1170432" y="6557169"/>
            <a:ext cx="4948072" cy="301752"/>
          </a:xfrm>
        </p:spPr>
        <p:txBody>
          <a:bodyPr/>
          <a:lstStyle>
            <a:lvl1pPr>
              <a:defRPr sz="900"/>
            </a:lvl1pPr>
          </a:lstStyle>
          <a:p>
            <a:endParaRPr lang="en-US"/>
          </a:p>
        </p:txBody>
      </p:sp>
      <p:sp>
        <p:nvSpPr>
          <p:cNvPr id="7" name="Slide Number Placeholder 6"/>
          <p:cNvSpPr>
            <a:spLocks noGrp="1"/>
          </p:cNvSpPr>
          <p:nvPr>
            <p:ph type="sldNum" sz="quarter" idx="12"/>
          </p:nvPr>
        </p:nvSpPr>
        <p:spPr>
          <a:xfrm>
            <a:off x="8217192" y="6556248"/>
            <a:ext cx="365760" cy="301752"/>
          </a:xfrm>
        </p:spPr>
        <p:txBody>
          <a:bodyPr/>
          <a:lstStyle>
            <a:lvl1pPr algn="ctr">
              <a:defRPr sz="900"/>
            </a:lvl1pPr>
          </a:lstStyle>
          <a:p>
            <a:fld id="{B652A2D3-BBF2-4980-9803-E35AEE1A9DBC}"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427AECB-656D-1D48-8D67-B62F5BA1ABCB}" type="datetime1">
              <a:rPr lang="en-US" smtClean="0"/>
              <a:t>3/16/10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52A2D3-BBF2-4980-9803-E35AEE1A9DBC}" type="slidenum">
              <a:rPr lang="en-US" smtClean="0"/>
              <a:pPr/>
              <a:t>‹#›</a:t>
            </a:fld>
            <a:endParaRPr 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381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81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E7EF240-DB85-D543-BFDD-A6F7C4C767DA}" type="datetime1">
              <a:rPr lang="en-US" smtClean="0"/>
              <a:t>3/16/10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52A2D3-BBF2-4980-9803-E35AEE1A9DBC}" type="slidenum">
              <a:rPr lang="en-US" smtClean="0"/>
              <a:pPr/>
              <a:t>‹#›</a:t>
            </a:fld>
            <a:endParaRPr 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bg>
      <p:bgRef idx="1003">
        <a:schemeClr val="bg2"/>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627094"/>
            <a:ext cx="7772400" cy="1470025"/>
          </a:xfrm>
        </p:spPr>
        <p:txBody>
          <a:bodyPr anchor="b" anchorCtr="0"/>
          <a:lstStyle>
            <a:lvl1pPr>
              <a:defRPr sz="5400">
                <a:gradFill>
                  <a:gsLst>
                    <a:gs pos="0">
                      <a:schemeClr val="tx2"/>
                    </a:gs>
                    <a:gs pos="100000">
                      <a:schemeClr val="tx2">
                        <a:lumMod val="75000"/>
                      </a:schemeClr>
                    </a:gs>
                  </a:gsLst>
                  <a:lin ang="5400000" scaled="0"/>
                </a:gradFill>
                <a:effectLst>
                  <a:outerShdw blurRad="50800" dist="25400" dir="5400000" algn="t" rotWithShape="0">
                    <a:prstClr val="black">
                      <a:alpha val="40000"/>
                    </a:prstClr>
                  </a:outerShdw>
                </a:effectLst>
              </a:defRPr>
            </a:lvl1pPr>
          </a:lstStyle>
          <a:p>
            <a:r>
              <a:rPr lang="en-US" smtClean="0"/>
              <a:t>Click to edit Master title style</a:t>
            </a:r>
            <a:endParaRPr/>
          </a:p>
        </p:txBody>
      </p:sp>
      <p:sp>
        <p:nvSpPr>
          <p:cNvPr id="3" name="Subtitle 2"/>
          <p:cNvSpPr>
            <a:spLocks noGrp="1"/>
          </p:cNvSpPr>
          <p:nvPr>
            <p:ph type="subTitle" idx="1"/>
          </p:nvPr>
        </p:nvSpPr>
        <p:spPr>
          <a:xfrm>
            <a:off x="685801" y="3810000"/>
            <a:ext cx="7770812" cy="1752600"/>
          </a:xfrm>
        </p:spPr>
        <p:txBody>
          <a:bodyPr>
            <a:normAutofit/>
          </a:bodyPr>
          <a:lstStyle>
            <a:lvl1pPr marL="0" indent="0" algn="ctr">
              <a:buNone/>
              <a:defRPr sz="1600">
                <a:gradFill>
                  <a:gsLst>
                    <a:gs pos="0">
                      <a:schemeClr val="tx2"/>
                    </a:gs>
                    <a:gs pos="100000">
                      <a:schemeClr val="tx2">
                        <a:lumMod val="75000"/>
                      </a:schemeClr>
                    </a:gs>
                  </a:gsLst>
                  <a:lin ang="5400000" scaled="0"/>
                </a:gradFill>
                <a:effectLst>
                  <a:outerShdw blurRad="50800" dist="38100" dir="5400000" algn="t" rotWithShape="0">
                    <a:prstClr val="black">
                      <a:alpha val="40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p:txBody>
          <a:bodyPr/>
          <a:lstStyle/>
          <a:p>
            <a:fld id="{A3091537-9F15-8B46-8FFB-E7F5B4D28770}" type="datetime1">
              <a:rPr lang="en-US" smtClean="0"/>
              <a:t>3/16/10</a:t>
            </a:fld>
            <a:endParaRPr lang="en-US"/>
          </a:p>
        </p:txBody>
      </p:sp>
      <p:sp>
        <p:nvSpPr>
          <p:cNvPr id="5" name="Footer Placeholder 4"/>
          <p:cNvSpPr>
            <a:spLocks noGrp="1"/>
          </p:cNvSpPr>
          <p:nvPr>
            <p:ph type="ftr" sz="quarter" idx="11"/>
          </p:nvPr>
        </p:nvSpPr>
        <p:spPr/>
        <p:txBody>
          <a:bodyPr/>
          <a:lstStyle/>
          <a:p>
            <a:endParaRPr lang="en-US"/>
          </a:p>
        </p:txBody>
      </p:sp>
      <p:pic>
        <p:nvPicPr>
          <p:cNvPr id="7" name="Picture 6" descr="CoverGlyph.png"/>
          <p:cNvPicPr>
            <a:picLocks noChangeAspect="1"/>
          </p:cNvPicPr>
          <p:nvPr/>
        </p:nvPicPr>
        <p:blipFill>
          <a:blip r:embed="rId2"/>
          <a:stretch>
            <a:fillRect/>
          </a:stretch>
        </p:blipFill>
        <p:spPr>
          <a:xfrm>
            <a:off x="4010025" y="3048000"/>
            <a:ext cx="1123950" cy="771525"/>
          </a:xfrm>
          <a:prstGeom prst="rect">
            <a:avLst/>
          </a:prstGeom>
        </p:spPr>
      </p:pic>
    </p:spTree>
  </p:cSld>
  <p:clrMapOvr>
    <a:overrideClrMapping bg1="dk1" tx1="lt1" bg2="dk2" tx2="lt2" accent1="accent1" accent2="accent2" accent3="accent3" accent4="accent4" accent5="accent5" accent6="accent6" hlink="hlink" folHlink="folHlink"/>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39130245-D4FB-4D49-898C-BBFA52866B6D}" type="datetime1">
              <a:rPr lang="en-US" smtClean="0"/>
              <a:t>3/16/10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14AAC6-46F4-F34C-A91A-D1A3DC69EC2D}" type="slidenum">
              <a:rPr lang="en-US" smtClean="0"/>
              <a:pPr/>
              <a:t>‹#›</a:t>
            </a:fld>
            <a:endParaRPr lang="en-US"/>
          </a:p>
        </p:txBody>
      </p:sp>
      <p:pic>
        <p:nvPicPr>
          <p:cNvPr id="9" name="Picture 8" descr="HR-Glyph.png"/>
          <p:cNvPicPr>
            <a:picLocks noChangeAspect="1"/>
          </p:cNvPicPr>
          <p:nvPr/>
        </p:nvPicPr>
        <p:blipFill>
          <a:blip r:embed="rId2"/>
          <a:stretch>
            <a:fillRect/>
          </a:stretch>
        </p:blipFill>
        <p:spPr>
          <a:xfrm>
            <a:off x="3705225" y="1524000"/>
            <a:ext cx="1733550" cy="428625"/>
          </a:xfrm>
          <a:prstGeom prst="rect">
            <a:avLst/>
          </a:prstGeom>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1626440"/>
            <a:ext cx="7770813" cy="1472184"/>
          </a:xfrm>
        </p:spPr>
        <p:txBody>
          <a:bodyPr anchor="b" anchorCtr="0"/>
          <a:lstStyle>
            <a:lvl1pPr algn="ctr">
              <a:defRPr sz="5400" b="0" i="0" cap="none" baseline="0"/>
            </a:lvl1pPr>
          </a:lstStyle>
          <a:p>
            <a:r>
              <a:rPr lang="en-US" smtClean="0"/>
              <a:t>Click to edit Master title style</a:t>
            </a:r>
            <a:endParaRPr/>
          </a:p>
        </p:txBody>
      </p:sp>
      <p:sp>
        <p:nvSpPr>
          <p:cNvPr id="3" name="Text Placeholder 2"/>
          <p:cNvSpPr>
            <a:spLocks noGrp="1"/>
          </p:cNvSpPr>
          <p:nvPr>
            <p:ph type="body" idx="1"/>
          </p:nvPr>
        </p:nvSpPr>
        <p:spPr>
          <a:xfrm>
            <a:off x="685800" y="3813048"/>
            <a:ext cx="7770813" cy="1755648"/>
          </a:xfrm>
        </p:spPr>
        <p:txBody>
          <a:bodyPr anchor="t" anchorCtr="0">
            <a:normAutofit/>
          </a:bodyPr>
          <a:lstStyle>
            <a:lvl1pPr marL="0" indent="0" algn="ctr">
              <a:buNone/>
              <a:defRPr sz="16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E628A90-678D-584A-B483-B434763E7E2D}" type="datetime1">
              <a:rPr lang="en-US" smtClean="0"/>
              <a:t>3/16/10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14AAC6-46F4-F34C-A91A-D1A3DC69EC2D}" type="slidenum">
              <a:rPr lang="en-US" smtClean="0"/>
              <a:pPr/>
              <a:t>‹#›</a:t>
            </a:fld>
            <a:endParaRPr lang="en-US"/>
          </a:p>
        </p:txBody>
      </p:sp>
      <p:pic>
        <p:nvPicPr>
          <p:cNvPr id="7" name="Picture 6" descr="Glyph-SectionHeader.png"/>
          <p:cNvPicPr>
            <a:picLocks noChangeAspect="1"/>
          </p:cNvPicPr>
          <p:nvPr/>
        </p:nvPicPr>
        <p:blipFill>
          <a:blip r:embed="rId2"/>
          <a:stretch>
            <a:fillRect/>
          </a:stretch>
        </p:blipFill>
        <p:spPr>
          <a:xfrm>
            <a:off x="4038600" y="3174066"/>
            <a:ext cx="1066800" cy="590550"/>
          </a:xfrm>
          <a:prstGeom prst="rect">
            <a:avLst/>
          </a:prstGeom>
        </p:spPr>
      </p:pic>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685800" y="2209801"/>
            <a:ext cx="3657600" cy="3657600"/>
          </a:xfrm>
        </p:spPr>
        <p:txBody>
          <a:bodyPr>
            <a:normAutofit/>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800600" y="2209801"/>
            <a:ext cx="3657600" cy="3657600"/>
          </a:xfrm>
        </p:spPr>
        <p:txBody>
          <a:bodyPr>
            <a:normAutofit/>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0BC1380F-E075-A648-B176-C25124072147}" type="datetime1">
              <a:rPr lang="en-US" smtClean="0"/>
              <a:t>3/16/10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914AAC6-46F4-F34C-A91A-D1A3DC69EC2D}" type="slidenum">
              <a:rPr lang="en-US" smtClean="0"/>
              <a:pPr/>
              <a:t>‹#›</a:t>
            </a:fld>
            <a:endParaRPr lang="en-US"/>
          </a:p>
        </p:txBody>
      </p:sp>
      <p:pic>
        <p:nvPicPr>
          <p:cNvPr id="11" name="Picture 10" descr="HR-Glyph.png"/>
          <p:cNvPicPr>
            <a:picLocks noChangeAspect="1"/>
          </p:cNvPicPr>
          <p:nvPr/>
        </p:nvPicPr>
        <p:blipFill>
          <a:blip r:embed="rId2"/>
          <a:stretch>
            <a:fillRect/>
          </a:stretch>
        </p:blipFill>
        <p:spPr>
          <a:xfrm>
            <a:off x="3705225" y="1524000"/>
            <a:ext cx="1733550" cy="428625"/>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A38F0812-0265-2B4B-886C-44CFE6BF6F80}" type="datetime1">
              <a:rPr lang="en-US" smtClean="0"/>
              <a:t>3/16/10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E507709-330E-4230-9521-9878248AF1C2}" type="slidenum">
              <a:rPr lang="en-US" smtClean="0"/>
              <a:pPr/>
              <a:t>‹#›</a:t>
            </a:fld>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685800" y="2027238"/>
            <a:ext cx="3657600" cy="639762"/>
          </a:xfrm>
        </p:spPr>
        <p:txBody>
          <a:bodyPr anchor="ctr" anchorCtr="0"/>
          <a:lstStyle>
            <a:lvl1pPr marL="0" indent="0" algn="ctr">
              <a:buNone/>
              <a:defRPr sz="24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5800" y="2819400"/>
            <a:ext cx="3657600" cy="3048000"/>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800600" y="2027238"/>
            <a:ext cx="3657600" cy="639762"/>
          </a:xfrm>
        </p:spPr>
        <p:txBody>
          <a:bodyPr anchor="ctr" anchorCtr="0"/>
          <a:lstStyle>
            <a:lvl1pPr marL="0" indent="0" algn="ctr">
              <a:buNone/>
              <a:defRPr sz="24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800600" y="2819400"/>
            <a:ext cx="3657600" cy="3048000"/>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591ED82F-D7B7-5040-B3DB-F9E0101DE1A9}" type="datetime1">
              <a:rPr lang="en-US" smtClean="0"/>
              <a:t>3/16/10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914AAC6-46F4-F34C-A91A-D1A3DC69EC2D}" type="slidenum">
              <a:rPr lang="en-US" smtClean="0"/>
              <a:pPr/>
              <a:t>‹#›</a:t>
            </a:fld>
            <a:endParaRPr lang="en-US"/>
          </a:p>
        </p:txBody>
      </p:sp>
      <p:pic>
        <p:nvPicPr>
          <p:cNvPr id="13" name="Picture 12" descr="HR-Glyph.png"/>
          <p:cNvPicPr>
            <a:picLocks noChangeAspect="1"/>
          </p:cNvPicPr>
          <p:nvPr/>
        </p:nvPicPr>
        <p:blipFill>
          <a:blip r:embed="rId2"/>
          <a:stretch>
            <a:fillRect/>
          </a:stretch>
        </p:blipFill>
        <p:spPr>
          <a:xfrm>
            <a:off x="3705225" y="1524000"/>
            <a:ext cx="1733550" cy="428625"/>
          </a:xfrm>
          <a:prstGeom prst="rect">
            <a:avLst/>
          </a:prstGeom>
        </p:spPr>
      </p:pic>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40C2DD15-680F-AB42-8021-9D2DE092F78F}" type="datetime1">
              <a:rPr lang="en-US" smtClean="0"/>
              <a:t>3/16/10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914AAC6-46F4-F34C-A91A-D1A3DC69EC2D}" type="slidenum">
              <a:rPr lang="en-US" smtClean="0"/>
              <a:pPr/>
              <a:t>‹#›</a:t>
            </a:fld>
            <a:endParaRPr lang="en-US"/>
          </a:p>
        </p:txBody>
      </p:sp>
      <p:pic>
        <p:nvPicPr>
          <p:cNvPr id="7" name="Picture 6" descr="HR-Glyph.png"/>
          <p:cNvPicPr>
            <a:picLocks noChangeAspect="1"/>
          </p:cNvPicPr>
          <p:nvPr/>
        </p:nvPicPr>
        <p:blipFill>
          <a:blip r:embed="rId2"/>
          <a:stretch>
            <a:fillRect/>
          </a:stretch>
        </p:blipFill>
        <p:spPr>
          <a:xfrm>
            <a:off x="3705225" y="1524000"/>
            <a:ext cx="1733550" cy="428625"/>
          </a:xfrm>
          <a:prstGeom prst="rect">
            <a:avLst/>
          </a:prstGeom>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E82657-EA26-3E42-B182-C41A8E2D8861}" type="datetime1">
              <a:rPr lang="en-US" smtClean="0"/>
              <a:t>3/16/10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914AAC6-46F4-F34C-A91A-D1A3DC69EC2D}" type="slidenum">
              <a:rPr lang="en-US" smtClean="0"/>
              <a:pPr/>
              <a:t>‹#›</a:t>
            </a:fld>
            <a:endParaRPr 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8906" y="914400"/>
            <a:ext cx="3657600" cy="1162050"/>
          </a:xfrm>
        </p:spPr>
        <p:txBody>
          <a:bodyPr anchor="b"/>
          <a:lstStyle>
            <a:lvl1pPr algn="ctr">
              <a:defRPr sz="3800" b="0"/>
            </a:lvl1pPr>
          </a:lstStyle>
          <a:p>
            <a:r>
              <a:rPr lang="en-US" smtClean="0"/>
              <a:t>Click to edit Master title style</a:t>
            </a:r>
            <a:endParaRPr/>
          </a:p>
        </p:txBody>
      </p:sp>
      <p:sp>
        <p:nvSpPr>
          <p:cNvPr id="3" name="Content Placeholder 2"/>
          <p:cNvSpPr>
            <a:spLocks noGrp="1"/>
          </p:cNvSpPr>
          <p:nvPr>
            <p:ph idx="1"/>
          </p:nvPr>
        </p:nvSpPr>
        <p:spPr>
          <a:xfrm>
            <a:off x="4796118" y="457199"/>
            <a:ext cx="3657600" cy="5410201"/>
          </a:xfrm>
        </p:spPr>
        <p:txBody>
          <a:bodyPr>
            <a:normAutofit/>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658906" y="2590799"/>
            <a:ext cx="3657600" cy="2895601"/>
          </a:xfrm>
        </p:spPr>
        <p:txBody>
          <a:bodyPr>
            <a:normAutofit/>
          </a:bodyPr>
          <a:lstStyle>
            <a:lvl1pPr marL="0" indent="0" algn="ctr">
              <a:lnSpc>
                <a:spcPct val="110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3D056DE-A4B2-5D4B-8D93-46D152762F70}" type="datetime1">
              <a:rPr lang="en-US" smtClean="0"/>
              <a:t>3/16/10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914AAC6-46F4-F34C-A91A-D1A3DC69EC2D}" type="slidenum">
              <a:rPr lang="en-US" smtClean="0"/>
              <a:pPr/>
              <a:t>‹#›</a:t>
            </a:fld>
            <a:endParaRPr lang="en-US"/>
          </a:p>
        </p:txBody>
      </p:sp>
      <p:pic>
        <p:nvPicPr>
          <p:cNvPr id="9" name="Picture 8" descr="HR-Glyph.png"/>
          <p:cNvPicPr>
            <a:picLocks noChangeAspect="1"/>
          </p:cNvPicPr>
          <p:nvPr/>
        </p:nvPicPr>
        <p:blipFill>
          <a:blip r:embed="rId2"/>
          <a:stretch>
            <a:fillRect/>
          </a:stretch>
        </p:blipFill>
        <p:spPr>
          <a:xfrm>
            <a:off x="1620931" y="2119312"/>
            <a:ext cx="1733550" cy="428625"/>
          </a:xfrm>
          <a:prstGeom prst="rect">
            <a:avLst/>
          </a:prstGeom>
        </p:spPr>
      </p:pic>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99013" y="914400"/>
            <a:ext cx="3657600" cy="1161288"/>
          </a:xfrm>
          <a:effectLst/>
        </p:spPr>
        <p:txBody>
          <a:bodyPr vert="horz" lIns="91440" tIns="45720" rIns="91440" bIns="45720" rtlCol="0" anchor="b" anchorCtr="0">
            <a:noAutofit/>
          </a:bodyPr>
          <a:lstStyle>
            <a:lvl1pPr algn="ctr" defTabSz="914400" rtl="0" eaLnBrk="1" latinLnBrk="0" hangingPunct="1">
              <a:spcBef>
                <a:spcPct val="0"/>
              </a:spcBef>
              <a:buNone/>
              <a:defRPr sz="3800" b="0" kern="1200">
                <a:solidFill>
                  <a:schemeClr val="tx2"/>
                </a:solidFill>
                <a:effectLst>
                  <a:outerShdw blurRad="38100" dist="12700" algn="l" rotWithShape="0">
                    <a:prstClr val="black">
                      <a:alpha val="40000"/>
                    </a:prstClr>
                  </a:outerShdw>
                </a:effectLst>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658906" y="457200"/>
            <a:ext cx="3657600" cy="5413248"/>
          </a:xfrm>
          <a:ln w="101600">
            <a:solidFill>
              <a:schemeClr val="tx1"/>
            </a:solidFill>
            <a:miter lim="800000"/>
          </a:ln>
          <a:effectLst>
            <a:outerShdw blurRad="50800" dist="38100" dir="2700000" algn="tl" rotWithShape="0">
              <a:prstClr val="black">
                <a:alpha val="4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4799013" y="2587752"/>
            <a:ext cx="3657600" cy="2898648"/>
          </a:xfrm>
        </p:spPr>
        <p:txBody>
          <a:bodyPr vert="horz" lIns="91440" tIns="45720" rIns="91440" bIns="45720" rtlCol="0">
            <a:normAutofit/>
          </a:bodyPr>
          <a:lstStyle>
            <a:lvl1pPr marL="0" indent="0" algn="ctr">
              <a:buNone/>
              <a:defRPr sz="1800" kern="1200">
                <a:solidFill>
                  <a:schemeClr val="tx2"/>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lnSpc>
                <a:spcPct val="110000"/>
              </a:lnSpc>
              <a:spcBef>
                <a:spcPts val="2000"/>
              </a:spcBef>
              <a:buClr>
                <a:schemeClr val="accent3"/>
              </a:buClr>
              <a:buFont typeface="Wingdings" pitchFamily="2" charset="2"/>
              <a:buNone/>
            </a:pPr>
            <a:r>
              <a:rPr lang="en-US" smtClean="0"/>
              <a:t>Click to edit Master text styles</a:t>
            </a:r>
          </a:p>
        </p:txBody>
      </p:sp>
      <p:sp>
        <p:nvSpPr>
          <p:cNvPr id="5" name="Date Placeholder 4"/>
          <p:cNvSpPr>
            <a:spLocks noGrp="1"/>
          </p:cNvSpPr>
          <p:nvPr>
            <p:ph type="dt" sz="half" idx="10"/>
          </p:nvPr>
        </p:nvSpPr>
        <p:spPr/>
        <p:txBody>
          <a:bodyPr/>
          <a:lstStyle/>
          <a:p>
            <a:fld id="{D67895EF-3143-484D-8328-0ECF3C301B81}" type="datetime1">
              <a:rPr lang="en-US" smtClean="0"/>
              <a:t>3/16/10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914AAC6-46F4-F34C-A91A-D1A3DC69EC2D}" type="slidenum">
              <a:rPr lang="en-US" smtClean="0"/>
              <a:pPr/>
              <a:t>‹#›</a:t>
            </a:fld>
            <a:endParaRPr lang="en-US"/>
          </a:p>
        </p:txBody>
      </p:sp>
      <p:pic>
        <p:nvPicPr>
          <p:cNvPr id="10" name="Picture 9" descr="HR-Glyph.png"/>
          <p:cNvPicPr>
            <a:picLocks noChangeAspect="1"/>
          </p:cNvPicPr>
          <p:nvPr/>
        </p:nvPicPr>
        <p:blipFill>
          <a:blip r:embed="rId2"/>
          <a:stretch>
            <a:fillRect/>
          </a:stretch>
        </p:blipFill>
        <p:spPr>
          <a:xfrm>
            <a:off x="5761576" y="2119312"/>
            <a:ext cx="1733550" cy="428625"/>
          </a:xfrm>
          <a:prstGeom prst="rect">
            <a:avLst/>
          </a:prstGeom>
        </p:spPr>
      </p:pic>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3738282"/>
            <a:ext cx="7770813" cy="1048870"/>
          </a:xfrm>
          <a:effectLst/>
        </p:spPr>
        <p:txBody>
          <a:bodyPr vert="horz" lIns="91440" tIns="45720" rIns="91440" bIns="45720" rtlCol="0" anchor="b" anchorCtr="0">
            <a:noAutofit/>
          </a:bodyPr>
          <a:lstStyle>
            <a:lvl1pPr algn="ctr" defTabSz="914400" rtl="0" eaLnBrk="1" latinLnBrk="0" hangingPunct="1">
              <a:spcBef>
                <a:spcPct val="0"/>
              </a:spcBef>
              <a:buNone/>
              <a:defRPr sz="3800" b="0" kern="1200">
                <a:solidFill>
                  <a:schemeClr val="tx2"/>
                </a:solidFill>
                <a:effectLst>
                  <a:outerShdw blurRad="38100" dist="12700" algn="l" rotWithShape="0">
                    <a:prstClr val="black">
                      <a:alpha val="40000"/>
                    </a:prstClr>
                  </a:outerShdw>
                </a:effectLst>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2286000" y="457200"/>
            <a:ext cx="4572000" cy="3173506"/>
          </a:xfrm>
          <a:ln w="101600">
            <a:solidFill>
              <a:schemeClr val="tx1"/>
            </a:solidFill>
            <a:miter lim="800000"/>
          </a:ln>
          <a:effectLst>
            <a:outerShdw blurRad="50800" dist="38100" dir="2700000" algn="tl" rotWithShape="0">
              <a:prstClr val="black">
                <a:alpha val="40000"/>
              </a:prstClr>
            </a:outerShdw>
          </a:effectLst>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685800" y="5181600"/>
            <a:ext cx="7770813" cy="685800"/>
          </a:xfrm>
        </p:spPr>
        <p:txBody>
          <a:bodyPr vert="horz" lIns="91440" tIns="45720" rIns="91440" bIns="45720" rtlCol="0">
            <a:normAutofit/>
          </a:bodyPr>
          <a:lstStyle>
            <a:lvl1pPr marL="0" indent="0" algn="ctr">
              <a:buNone/>
              <a:defRPr sz="1800" kern="1200">
                <a:solidFill>
                  <a:schemeClr val="tx2"/>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lnSpc>
                <a:spcPct val="110000"/>
              </a:lnSpc>
              <a:spcBef>
                <a:spcPts val="2000"/>
              </a:spcBef>
              <a:buClr>
                <a:schemeClr val="accent3"/>
              </a:buClr>
              <a:buFont typeface="Wingdings" pitchFamily="2" charset="2"/>
              <a:buNone/>
            </a:pPr>
            <a:r>
              <a:rPr lang="en-US" smtClean="0"/>
              <a:t>Click to edit Master text styles</a:t>
            </a:r>
          </a:p>
        </p:txBody>
      </p:sp>
      <p:sp>
        <p:nvSpPr>
          <p:cNvPr id="5" name="Date Placeholder 4"/>
          <p:cNvSpPr>
            <a:spLocks noGrp="1"/>
          </p:cNvSpPr>
          <p:nvPr>
            <p:ph type="dt" sz="half" idx="10"/>
          </p:nvPr>
        </p:nvSpPr>
        <p:spPr/>
        <p:txBody>
          <a:bodyPr/>
          <a:lstStyle/>
          <a:p>
            <a:fld id="{CF9355BD-5585-7340-8C01-B34C4C4E6C64}" type="datetime1">
              <a:rPr lang="en-US" smtClean="0"/>
              <a:t>3/16/10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914AAC6-46F4-F34C-A91A-D1A3DC69EC2D}" type="slidenum">
              <a:rPr lang="en-US" smtClean="0"/>
              <a:pPr/>
              <a:t>‹#›</a:t>
            </a:fld>
            <a:endParaRPr lang="en-US"/>
          </a:p>
        </p:txBody>
      </p:sp>
      <p:pic>
        <p:nvPicPr>
          <p:cNvPr id="10" name="Picture 9" descr="HR-Glyph.png"/>
          <p:cNvPicPr>
            <a:picLocks noChangeAspect="1"/>
          </p:cNvPicPr>
          <p:nvPr/>
        </p:nvPicPr>
        <p:blipFill>
          <a:blip r:embed="rId2"/>
          <a:stretch>
            <a:fillRect/>
          </a:stretch>
        </p:blipFill>
        <p:spPr>
          <a:xfrm>
            <a:off x="3705225" y="4793316"/>
            <a:ext cx="1733550" cy="428625"/>
          </a:xfrm>
          <a:prstGeom prst="rect">
            <a:avLst/>
          </a:prstGeom>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0B5A4C80-8428-DA42-8A0E-F64223E7EF2D}" type="datetime1">
              <a:rPr lang="en-US" smtClean="0"/>
              <a:t>3/16/10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14AAC6-46F4-F34C-A91A-D1A3DC69EC2D}" type="slidenum">
              <a:rPr lang="en-US" smtClean="0"/>
              <a:pPr/>
              <a:t>‹#›</a:t>
            </a:fld>
            <a:endParaRPr lang="en-US"/>
          </a:p>
        </p:txBody>
      </p:sp>
      <p:pic>
        <p:nvPicPr>
          <p:cNvPr id="8" name="Picture 7" descr="HR-Glyph.png"/>
          <p:cNvPicPr>
            <a:picLocks noChangeAspect="1"/>
          </p:cNvPicPr>
          <p:nvPr/>
        </p:nvPicPr>
        <p:blipFill>
          <a:blip r:embed="rId2"/>
          <a:stretch>
            <a:fillRect/>
          </a:stretch>
        </p:blipFill>
        <p:spPr>
          <a:xfrm>
            <a:off x="3705225" y="1524000"/>
            <a:ext cx="1733550" cy="428625"/>
          </a:xfrm>
          <a:prstGeom prst="rect">
            <a:avLst/>
          </a:prstGeom>
        </p:spPr>
      </p:pic>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62800" y="537882"/>
            <a:ext cx="1524000" cy="5325036"/>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685800" y="537882"/>
            <a:ext cx="5889812" cy="532503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CFE73D19-6F09-144D-A1D0-9675D1B66F94}" type="datetime1">
              <a:rPr lang="en-US" smtClean="0"/>
              <a:t>3/16/10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14AAC6-46F4-F34C-A91A-D1A3DC69EC2D}" type="slidenum">
              <a:rPr lang="en-US" smtClean="0"/>
              <a:pPr/>
              <a:t>‹#›</a:t>
            </a:fld>
            <a:endParaRPr lang="en-US"/>
          </a:p>
        </p:txBody>
      </p:sp>
      <p:pic>
        <p:nvPicPr>
          <p:cNvPr id="8" name="Picture 7" descr="HR-Glyph.png"/>
          <p:cNvPicPr>
            <a:picLocks noChangeAspect="1"/>
          </p:cNvPicPr>
          <p:nvPr/>
        </p:nvPicPr>
        <p:blipFill>
          <a:blip r:embed="rId2"/>
          <a:stretch>
            <a:fillRect/>
          </a:stretch>
        </p:blipFill>
        <p:spPr>
          <a:xfrm rot="5400000">
            <a:off x="6093479" y="3214688"/>
            <a:ext cx="1733550" cy="428625"/>
          </a:xfrm>
          <a:prstGeom prst="rect">
            <a:avLst/>
          </a:prstGeom>
        </p:spPr>
      </p:pic>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spTree>
      <p:nvGrpSpPr>
        <p:cNvPr id="1" name=""/>
        <p:cNvGrpSpPr/>
        <p:nvPr/>
      </p:nvGrpSpPr>
      <p:grpSpPr>
        <a:xfrm>
          <a:off x="0" y="0"/>
          <a:ext cx="0" cy="0"/>
          <a:chOff x="0" y="0"/>
          <a:chExt cx="0" cy="0"/>
        </a:xfrm>
      </p:grpSpPr>
      <p:pic>
        <p:nvPicPr>
          <p:cNvPr id="8" name="Picture 7" descr="TitleSlideOverlay.png"/>
          <p:cNvPicPr>
            <a:picLocks noChangeAspect="1"/>
          </p:cNvPicPr>
          <p:nvPr/>
        </p:nvPicPr>
        <p:blipFill>
          <a:blip r:embed="rId2"/>
          <a:stretch>
            <a:fillRect/>
          </a:stretch>
        </p:blipFill>
        <p:spPr>
          <a:xfrm>
            <a:off x="0" y="0"/>
            <a:ext cx="9144000" cy="6858000"/>
          </a:xfrm>
          <a:prstGeom prst="rect">
            <a:avLst/>
          </a:prstGeom>
          <a:ln>
            <a:noFill/>
          </a:ln>
        </p:spPr>
      </p:pic>
      <p:grpSp>
        <p:nvGrpSpPr>
          <p:cNvPr id="4" name="Group 52"/>
          <p:cNvGrpSpPr/>
          <p:nvPr/>
        </p:nvGrpSpPr>
        <p:grpSpPr>
          <a:xfrm>
            <a:off x="103644" y="1997845"/>
            <a:ext cx="9264100" cy="3669157"/>
            <a:chOff x="103644" y="1997845"/>
            <a:chExt cx="9264100" cy="3669157"/>
          </a:xfrm>
        </p:grpSpPr>
        <p:sp>
          <p:nvSpPr>
            <p:cNvPr id="21" name="Freeform 20"/>
            <p:cNvSpPr/>
            <p:nvPr/>
          </p:nvSpPr>
          <p:spPr>
            <a:xfrm rot="15669120">
              <a:off x="3703491" y="-842257"/>
              <a:ext cx="2064406" cy="9264100"/>
            </a:xfrm>
            <a:custGeom>
              <a:avLst/>
              <a:gdLst>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0 w 2209695"/>
                <a:gd name="connsiteY8" fmla="*/ 9154402 h 9154402"/>
                <a:gd name="connsiteX9" fmla="*/ 0 w 2209695"/>
                <a:gd name="connsiteY9" fmla="*/ 9154402 h 9154402"/>
                <a:gd name="connsiteX10" fmla="*/ 0 w 2209695"/>
                <a:gd name="connsiteY10" fmla="*/ 1104848 h 9154402"/>
                <a:gd name="connsiteX11" fmla="*/ 323604 w 2209695"/>
                <a:gd name="connsiteY11" fmla="*/ 323603 h 9154402"/>
                <a:gd name="connsiteX12" fmla="*/ 1104850 w 2209695"/>
                <a:gd name="connsiteY12" fmla="*/ 2 h 9154402"/>
                <a:gd name="connsiteX13" fmla="*/ 1104848 w 2209695"/>
                <a:gd name="connsiteY13"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0 w 2209695"/>
                <a:gd name="connsiteY8" fmla="*/ 9154402 h 9154402"/>
                <a:gd name="connsiteX9" fmla="*/ 0 w 2209695"/>
                <a:gd name="connsiteY9" fmla="*/ 9154402 h 9154402"/>
                <a:gd name="connsiteX10" fmla="*/ 1503 w 2209695"/>
                <a:gd name="connsiteY10" fmla="*/ 8780893 h 9154402"/>
                <a:gd name="connsiteX11" fmla="*/ 0 w 2209695"/>
                <a:gd name="connsiteY11" fmla="*/ 1104848 h 9154402"/>
                <a:gd name="connsiteX12" fmla="*/ 323604 w 2209695"/>
                <a:gd name="connsiteY12" fmla="*/ 323603 h 9154402"/>
                <a:gd name="connsiteX13" fmla="*/ 1104850 w 2209695"/>
                <a:gd name="connsiteY13" fmla="*/ 2 h 9154402"/>
                <a:gd name="connsiteX14" fmla="*/ 1104848 w 2209695"/>
                <a:gd name="connsiteY14"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0 w 2209695"/>
                <a:gd name="connsiteY8" fmla="*/ 9154402 h 9154402"/>
                <a:gd name="connsiteX9" fmla="*/ 1503 w 2209695"/>
                <a:gd name="connsiteY9" fmla="*/ 8780893 h 9154402"/>
                <a:gd name="connsiteX10" fmla="*/ 0 w 2209695"/>
                <a:gd name="connsiteY10" fmla="*/ 1104848 h 9154402"/>
                <a:gd name="connsiteX11" fmla="*/ 323604 w 2209695"/>
                <a:gd name="connsiteY11" fmla="*/ 323603 h 9154402"/>
                <a:gd name="connsiteX12" fmla="*/ 1104850 w 2209695"/>
                <a:gd name="connsiteY12" fmla="*/ 2 h 9154402"/>
                <a:gd name="connsiteX13" fmla="*/ 1104848 w 2209695"/>
                <a:gd name="connsiteY13"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1503 w 2209695"/>
                <a:gd name="connsiteY8" fmla="*/ 8780893 h 9154402"/>
                <a:gd name="connsiteX9" fmla="*/ 0 w 2209695"/>
                <a:gd name="connsiteY9" fmla="*/ 1104848 h 9154402"/>
                <a:gd name="connsiteX10" fmla="*/ 323604 w 2209695"/>
                <a:gd name="connsiteY10" fmla="*/ 323603 h 9154402"/>
                <a:gd name="connsiteX11" fmla="*/ 1104850 w 2209695"/>
                <a:gd name="connsiteY11" fmla="*/ 2 h 9154402"/>
                <a:gd name="connsiteX12" fmla="*/ 1104848 w 2209695"/>
                <a:gd name="connsiteY12" fmla="*/ 0 h 9154402"/>
                <a:gd name="connsiteX0" fmla="*/ 1144487 w 2249334"/>
                <a:gd name="connsiteY0" fmla="*/ 0 h 9154755"/>
                <a:gd name="connsiteX1" fmla="*/ 1144487 w 2249334"/>
                <a:gd name="connsiteY1" fmla="*/ 0 h 9154755"/>
                <a:gd name="connsiteX2" fmla="*/ 1925732 w 2249334"/>
                <a:gd name="connsiteY2" fmla="*/ 323604 h 9154755"/>
                <a:gd name="connsiteX3" fmla="*/ 2249333 w 2249334"/>
                <a:gd name="connsiteY3" fmla="*/ 1104850 h 9154755"/>
                <a:gd name="connsiteX4" fmla="*/ 2249334 w 2249334"/>
                <a:gd name="connsiteY4" fmla="*/ 9154402 h 9154755"/>
                <a:gd name="connsiteX5" fmla="*/ 2249334 w 2249334"/>
                <a:gd name="connsiteY5" fmla="*/ 9154402 h 9154755"/>
                <a:gd name="connsiteX6" fmla="*/ 2249334 w 2249334"/>
                <a:gd name="connsiteY6" fmla="*/ 9154402 h 9154755"/>
                <a:gd name="connsiteX7" fmla="*/ 0 w 2249334"/>
                <a:gd name="connsiteY7" fmla="*/ 9154755 h 9154755"/>
                <a:gd name="connsiteX8" fmla="*/ 41142 w 2249334"/>
                <a:gd name="connsiteY8" fmla="*/ 8780893 h 9154755"/>
                <a:gd name="connsiteX9" fmla="*/ 39639 w 2249334"/>
                <a:gd name="connsiteY9" fmla="*/ 1104848 h 9154755"/>
                <a:gd name="connsiteX10" fmla="*/ 363243 w 2249334"/>
                <a:gd name="connsiteY10" fmla="*/ 323603 h 9154755"/>
                <a:gd name="connsiteX11" fmla="*/ 1144489 w 2249334"/>
                <a:gd name="connsiteY11" fmla="*/ 2 h 9154755"/>
                <a:gd name="connsiteX12" fmla="*/ 1144487 w 2249334"/>
                <a:gd name="connsiteY12" fmla="*/ 0 h 9154755"/>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1503 w 2209695"/>
                <a:gd name="connsiteY7" fmla="*/ 8780893 h 9154402"/>
                <a:gd name="connsiteX8" fmla="*/ 0 w 2209695"/>
                <a:gd name="connsiteY8" fmla="*/ 1104848 h 9154402"/>
                <a:gd name="connsiteX9" fmla="*/ 323604 w 2209695"/>
                <a:gd name="connsiteY9" fmla="*/ 323603 h 9154402"/>
                <a:gd name="connsiteX10" fmla="*/ 1104850 w 2209695"/>
                <a:gd name="connsiteY10" fmla="*/ 2 h 9154402"/>
                <a:gd name="connsiteX11" fmla="*/ 1104848 w 2209695"/>
                <a:gd name="connsiteY11"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37157 w 2209695"/>
                <a:gd name="connsiteY7" fmla="*/ 8792966 h 9154402"/>
                <a:gd name="connsiteX8" fmla="*/ 0 w 2209695"/>
                <a:gd name="connsiteY8" fmla="*/ 1104848 h 9154402"/>
                <a:gd name="connsiteX9" fmla="*/ 323604 w 2209695"/>
                <a:gd name="connsiteY9" fmla="*/ 323603 h 9154402"/>
                <a:gd name="connsiteX10" fmla="*/ 1104850 w 2209695"/>
                <a:gd name="connsiteY10" fmla="*/ 2 h 9154402"/>
                <a:gd name="connsiteX11" fmla="*/ 1104848 w 2209695"/>
                <a:gd name="connsiteY11" fmla="*/ 0 h 9154402"/>
                <a:gd name="connsiteX0" fmla="*/ 37157 w 2301135"/>
                <a:gd name="connsiteY0" fmla="*/ 8792966 h 9245842"/>
                <a:gd name="connsiteX1" fmla="*/ 0 w 2301135"/>
                <a:gd name="connsiteY1" fmla="*/ 1104848 h 9245842"/>
                <a:gd name="connsiteX2" fmla="*/ 323604 w 2301135"/>
                <a:gd name="connsiteY2" fmla="*/ 323603 h 9245842"/>
                <a:gd name="connsiteX3" fmla="*/ 1104850 w 2301135"/>
                <a:gd name="connsiteY3" fmla="*/ 2 h 9245842"/>
                <a:gd name="connsiteX4" fmla="*/ 1104848 w 2301135"/>
                <a:gd name="connsiteY4" fmla="*/ 0 h 9245842"/>
                <a:gd name="connsiteX5" fmla="*/ 1104848 w 2301135"/>
                <a:gd name="connsiteY5" fmla="*/ 0 h 9245842"/>
                <a:gd name="connsiteX6" fmla="*/ 1886093 w 2301135"/>
                <a:gd name="connsiteY6" fmla="*/ 323604 h 9245842"/>
                <a:gd name="connsiteX7" fmla="*/ 2209694 w 2301135"/>
                <a:gd name="connsiteY7" fmla="*/ 1104850 h 9245842"/>
                <a:gd name="connsiteX8" fmla="*/ 2209695 w 2301135"/>
                <a:gd name="connsiteY8" fmla="*/ 9154402 h 9245842"/>
                <a:gd name="connsiteX9" fmla="*/ 2209695 w 2301135"/>
                <a:gd name="connsiteY9" fmla="*/ 9154402 h 9245842"/>
                <a:gd name="connsiteX10" fmla="*/ 2301135 w 2301135"/>
                <a:gd name="connsiteY10" fmla="*/ 9245842 h 9245842"/>
                <a:gd name="connsiteX0" fmla="*/ 37157 w 2209695"/>
                <a:gd name="connsiteY0" fmla="*/ 8792966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 name="connsiteX0" fmla="*/ 93577 w 2209695"/>
                <a:gd name="connsiteY0" fmla="*/ 8811781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 name="connsiteX0" fmla="*/ 93577 w 2209695"/>
                <a:gd name="connsiteY0" fmla="*/ 8811781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 name="connsiteX0" fmla="*/ 67397 w 2209695"/>
                <a:gd name="connsiteY0" fmla="*/ 8829966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09695" h="9154402">
                  <a:moveTo>
                    <a:pt x="67397" y="8829966"/>
                  </a:moveTo>
                  <a:lnTo>
                    <a:pt x="0" y="1104848"/>
                  </a:lnTo>
                  <a:cubicBezTo>
                    <a:pt x="0" y="811824"/>
                    <a:pt x="116404" y="530802"/>
                    <a:pt x="323604" y="323603"/>
                  </a:cubicBezTo>
                  <a:cubicBezTo>
                    <a:pt x="530804" y="116404"/>
                    <a:pt x="811826" y="1"/>
                    <a:pt x="1104850" y="2"/>
                  </a:cubicBezTo>
                  <a:lnTo>
                    <a:pt x="1104848" y="0"/>
                  </a:lnTo>
                  <a:lnTo>
                    <a:pt x="1104848" y="0"/>
                  </a:lnTo>
                  <a:cubicBezTo>
                    <a:pt x="1397872" y="0"/>
                    <a:pt x="1678894" y="116404"/>
                    <a:pt x="1886093" y="323604"/>
                  </a:cubicBezTo>
                  <a:cubicBezTo>
                    <a:pt x="2093292" y="530804"/>
                    <a:pt x="2209695" y="811826"/>
                    <a:pt x="2209694" y="1104850"/>
                  </a:cubicBezTo>
                  <a:cubicBezTo>
                    <a:pt x="2209694" y="3788034"/>
                    <a:pt x="2209695" y="6471218"/>
                    <a:pt x="2209695" y="9154402"/>
                  </a:cubicBezTo>
                  <a:lnTo>
                    <a:pt x="2209695" y="9154402"/>
                  </a:lnTo>
                </a:path>
              </a:pathLst>
            </a:custGeom>
            <a:solidFill>
              <a:srgbClr val="073779">
                <a:alpha val="80000"/>
              </a:srgbClr>
            </a:solidFill>
            <a:ln w="25400">
              <a:solidFill>
                <a:schemeClr val="accent2">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3" name="Freeform 22"/>
            <p:cNvSpPr/>
            <p:nvPr/>
          </p:nvSpPr>
          <p:spPr>
            <a:xfrm rot="15660000">
              <a:off x="5179560" y="1579153"/>
              <a:ext cx="1040884" cy="7134813"/>
            </a:xfrm>
            <a:custGeom>
              <a:avLst/>
              <a:gdLst>
                <a:gd name="connsiteX0" fmla="*/ 498324 w 996648"/>
                <a:gd name="connsiteY0" fmla="*/ 0 h 6971904"/>
                <a:gd name="connsiteX1" fmla="*/ 498324 w 996648"/>
                <a:gd name="connsiteY1" fmla="*/ 0 h 6971904"/>
                <a:gd name="connsiteX2" fmla="*/ 850692 w 996648"/>
                <a:gd name="connsiteY2" fmla="*/ 145956 h 6971904"/>
                <a:gd name="connsiteX3" fmla="*/ 996647 w 996648"/>
                <a:gd name="connsiteY3" fmla="*/ 498325 h 6971904"/>
                <a:gd name="connsiteX4" fmla="*/ 996648 w 996648"/>
                <a:gd name="connsiteY4" fmla="*/ 6971904 h 6971904"/>
                <a:gd name="connsiteX5" fmla="*/ 996648 w 996648"/>
                <a:gd name="connsiteY5" fmla="*/ 6971904 h 6971904"/>
                <a:gd name="connsiteX6" fmla="*/ 996648 w 996648"/>
                <a:gd name="connsiteY6" fmla="*/ 6971904 h 6971904"/>
                <a:gd name="connsiteX7" fmla="*/ 0 w 996648"/>
                <a:gd name="connsiteY7" fmla="*/ 6971904 h 6971904"/>
                <a:gd name="connsiteX8" fmla="*/ 0 w 996648"/>
                <a:gd name="connsiteY8" fmla="*/ 6971904 h 6971904"/>
                <a:gd name="connsiteX9" fmla="*/ 0 w 996648"/>
                <a:gd name="connsiteY9" fmla="*/ 6971904 h 6971904"/>
                <a:gd name="connsiteX10" fmla="*/ 0 w 996648"/>
                <a:gd name="connsiteY10" fmla="*/ 498324 h 6971904"/>
                <a:gd name="connsiteX11" fmla="*/ 145956 w 996648"/>
                <a:gd name="connsiteY11" fmla="*/ 145956 h 6971904"/>
                <a:gd name="connsiteX12" fmla="*/ 498325 w 996648"/>
                <a:gd name="connsiteY12" fmla="*/ 1 h 6971904"/>
                <a:gd name="connsiteX13" fmla="*/ 498324 w 996648"/>
                <a:gd name="connsiteY13" fmla="*/ 0 h 6971904"/>
                <a:gd name="connsiteX0" fmla="*/ 498324 w 1051569"/>
                <a:gd name="connsiteY0" fmla="*/ 0 h 7134903"/>
                <a:gd name="connsiteX1" fmla="*/ 498324 w 1051569"/>
                <a:gd name="connsiteY1" fmla="*/ 0 h 7134903"/>
                <a:gd name="connsiteX2" fmla="*/ 850692 w 1051569"/>
                <a:gd name="connsiteY2" fmla="*/ 145956 h 7134903"/>
                <a:gd name="connsiteX3" fmla="*/ 996647 w 1051569"/>
                <a:gd name="connsiteY3" fmla="*/ 498325 h 7134903"/>
                <a:gd name="connsiteX4" fmla="*/ 996648 w 1051569"/>
                <a:gd name="connsiteY4" fmla="*/ 6971904 h 7134903"/>
                <a:gd name="connsiteX5" fmla="*/ 996648 w 1051569"/>
                <a:gd name="connsiteY5" fmla="*/ 6971904 h 7134903"/>
                <a:gd name="connsiteX6" fmla="*/ 1051569 w 1051569"/>
                <a:gd name="connsiteY6" fmla="*/ 7134903 h 7134903"/>
                <a:gd name="connsiteX7" fmla="*/ 0 w 1051569"/>
                <a:gd name="connsiteY7" fmla="*/ 6971904 h 7134903"/>
                <a:gd name="connsiteX8" fmla="*/ 0 w 1051569"/>
                <a:gd name="connsiteY8" fmla="*/ 6971904 h 7134903"/>
                <a:gd name="connsiteX9" fmla="*/ 0 w 1051569"/>
                <a:gd name="connsiteY9" fmla="*/ 6971904 h 7134903"/>
                <a:gd name="connsiteX10" fmla="*/ 0 w 1051569"/>
                <a:gd name="connsiteY10" fmla="*/ 498324 h 7134903"/>
                <a:gd name="connsiteX11" fmla="*/ 145956 w 1051569"/>
                <a:gd name="connsiteY11" fmla="*/ 145956 h 7134903"/>
                <a:gd name="connsiteX12" fmla="*/ 498325 w 1051569"/>
                <a:gd name="connsiteY12" fmla="*/ 1 h 7134903"/>
                <a:gd name="connsiteX13" fmla="*/ 498324 w 1051569"/>
                <a:gd name="connsiteY13" fmla="*/ 0 h 7134903"/>
                <a:gd name="connsiteX0" fmla="*/ 498324 w 1051569"/>
                <a:gd name="connsiteY0" fmla="*/ 0 h 7134903"/>
                <a:gd name="connsiteX1" fmla="*/ 498324 w 1051569"/>
                <a:gd name="connsiteY1" fmla="*/ 0 h 7134903"/>
                <a:gd name="connsiteX2" fmla="*/ 850692 w 1051569"/>
                <a:gd name="connsiteY2" fmla="*/ 145956 h 7134903"/>
                <a:gd name="connsiteX3" fmla="*/ 996647 w 1051569"/>
                <a:gd name="connsiteY3" fmla="*/ 498325 h 7134903"/>
                <a:gd name="connsiteX4" fmla="*/ 996648 w 1051569"/>
                <a:gd name="connsiteY4" fmla="*/ 6971904 h 7134903"/>
                <a:gd name="connsiteX5" fmla="*/ 1051569 w 1051569"/>
                <a:gd name="connsiteY5" fmla="*/ 7134903 h 7134903"/>
                <a:gd name="connsiteX6" fmla="*/ 0 w 1051569"/>
                <a:gd name="connsiteY6" fmla="*/ 6971904 h 7134903"/>
                <a:gd name="connsiteX7" fmla="*/ 0 w 1051569"/>
                <a:gd name="connsiteY7" fmla="*/ 6971904 h 7134903"/>
                <a:gd name="connsiteX8" fmla="*/ 0 w 1051569"/>
                <a:gd name="connsiteY8" fmla="*/ 6971904 h 7134903"/>
                <a:gd name="connsiteX9" fmla="*/ 0 w 1051569"/>
                <a:gd name="connsiteY9" fmla="*/ 498324 h 7134903"/>
                <a:gd name="connsiteX10" fmla="*/ 145956 w 1051569"/>
                <a:gd name="connsiteY10" fmla="*/ 145956 h 7134903"/>
                <a:gd name="connsiteX11" fmla="*/ 498325 w 1051569"/>
                <a:gd name="connsiteY11" fmla="*/ 1 h 7134903"/>
                <a:gd name="connsiteX12" fmla="*/ 498324 w 1051569"/>
                <a:gd name="connsiteY12" fmla="*/ 0 h 7134903"/>
                <a:gd name="connsiteX0" fmla="*/ 498324 w 1217677"/>
                <a:gd name="connsiteY0" fmla="*/ 0 h 7134903"/>
                <a:gd name="connsiteX1" fmla="*/ 498324 w 1217677"/>
                <a:gd name="connsiteY1" fmla="*/ 0 h 7134903"/>
                <a:gd name="connsiteX2" fmla="*/ 850692 w 1217677"/>
                <a:gd name="connsiteY2" fmla="*/ 145956 h 7134903"/>
                <a:gd name="connsiteX3" fmla="*/ 996647 w 1217677"/>
                <a:gd name="connsiteY3" fmla="*/ 498325 h 7134903"/>
                <a:gd name="connsiteX4" fmla="*/ 1051569 w 1217677"/>
                <a:gd name="connsiteY4" fmla="*/ 7134903 h 7134903"/>
                <a:gd name="connsiteX5" fmla="*/ 0 w 1217677"/>
                <a:gd name="connsiteY5" fmla="*/ 6971904 h 7134903"/>
                <a:gd name="connsiteX6" fmla="*/ 0 w 1217677"/>
                <a:gd name="connsiteY6" fmla="*/ 6971904 h 7134903"/>
                <a:gd name="connsiteX7" fmla="*/ 0 w 1217677"/>
                <a:gd name="connsiteY7" fmla="*/ 6971904 h 7134903"/>
                <a:gd name="connsiteX8" fmla="*/ 0 w 1217677"/>
                <a:gd name="connsiteY8" fmla="*/ 498324 h 7134903"/>
                <a:gd name="connsiteX9" fmla="*/ 145956 w 1217677"/>
                <a:gd name="connsiteY9" fmla="*/ 145956 h 7134903"/>
                <a:gd name="connsiteX10" fmla="*/ 498325 w 1217677"/>
                <a:gd name="connsiteY10" fmla="*/ 1 h 7134903"/>
                <a:gd name="connsiteX11" fmla="*/ 498324 w 1217677"/>
                <a:gd name="connsiteY11" fmla="*/ 0 h 7134903"/>
                <a:gd name="connsiteX0" fmla="*/ 498324 w 1051569"/>
                <a:gd name="connsiteY0" fmla="*/ 0 h 7134903"/>
                <a:gd name="connsiteX1" fmla="*/ 498324 w 1051569"/>
                <a:gd name="connsiteY1" fmla="*/ 0 h 7134903"/>
                <a:gd name="connsiteX2" fmla="*/ 850692 w 1051569"/>
                <a:gd name="connsiteY2" fmla="*/ 145956 h 7134903"/>
                <a:gd name="connsiteX3" fmla="*/ 996647 w 1051569"/>
                <a:gd name="connsiteY3" fmla="*/ 498325 h 7134903"/>
                <a:gd name="connsiteX4" fmla="*/ 1051569 w 1051569"/>
                <a:gd name="connsiteY4" fmla="*/ 7134903 h 7134903"/>
                <a:gd name="connsiteX5" fmla="*/ 0 w 1051569"/>
                <a:gd name="connsiteY5" fmla="*/ 6971904 h 7134903"/>
                <a:gd name="connsiteX6" fmla="*/ 0 w 1051569"/>
                <a:gd name="connsiteY6" fmla="*/ 6971904 h 7134903"/>
                <a:gd name="connsiteX7" fmla="*/ 0 w 1051569"/>
                <a:gd name="connsiteY7" fmla="*/ 6971904 h 7134903"/>
                <a:gd name="connsiteX8" fmla="*/ 0 w 1051569"/>
                <a:gd name="connsiteY8" fmla="*/ 498324 h 7134903"/>
                <a:gd name="connsiteX9" fmla="*/ 145956 w 1051569"/>
                <a:gd name="connsiteY9" fmla="*/ 145956 h 7134903"/>
                <a:gd name="connsiteX10" fmla="*/ 498325 w 1051569"/>
                <a:gd name="connsiteY10" fmla="*/ 1 h 7134903"/>
                <a:gd name="connsiteX11" fmla="*/ 498324 w 1051569"/>
                <a:gd name="connsiteY11" fmla="*/ 0 h 7134903"/>
                <a:gd name="connsiteX0" fmla="*/ 0 w 1143009"/>
                <a:gd name="connsiteY0" fmla="*/ 6971904 h 7226343"/>
                <a:gd name="connsiteX1" fmla="*/ 0 w 1143009"/>
                <a:gd name="connsiteY1" fmla="*/ 6971904 h 7226343"/>
                <a:gd name="connsiteX2" fmla="*/ 0 w 1143009"/>
                <a:gd name="connsiteY2" fmla="*/ 6971904 h 7226343"/>
                <a:gd name="connsiteX3" fmla="*/ 0 w 1143009"/>
                <a:gd name="connsiteY3" fmla="*/ 498324 h 7226343"/>
                <a:gd name="connsiteX4" fmla="*/ 145956 w 1143009"/>
                <a:gd name="connsiteY4" fmla="*/ 145956 h 7226343"/>
                <a:gd name="connsiteX5" fmla="*/ 498325 w 1143009"/>
                <a:gd name="connsiteY5" fmla="*/ 1 h 7226343"/>
                <a:gd name="connsiteX6" fmla="*/ 498324 w 1143009"/>
                <a:gd name="connsiteY6" fmla="*/ 0 h 7226343"/>
                <a:gd name="connsiteX7" fmla="*/ 498324 w 1143009"/>
                <a:gd name="connsiteY7" fmla="*/ 0 h 7226343"/>
                <a:gd name="connsiteX8" fmla="*/ 850692 w 1143009"/>
                <a:gd name="connsiteY8" fmla="*/ 145956 h 7226343"/>
                <a:gd name="connsiteX9" fmla="*/ 996647 w 1143009"/>
                <a:gd name="connsiteY9" fmla="*/ 498325 h 7226343"/>
                <a:gd name="connsiteX10" fmla="*/ 1143009 w 1143009"/>
                <a:gd name="connsiteY10" fmla="*/ 7226343 h 7226343"/>
                <a:gd name="connsiteX0" fmla="*/ 0 w 1095577"/>
                <a:gd name="connsiteY0" fmla="*/ 6971904 h 7197301"/>
                <a:gd name="connsiteX1" fmla="*/ 0 w 1095577"/>
                <a:gd name="connsiteY1" fmla="*/ 6971904 h 7197301"/>
                <a:gd name="connsiteX2" fmla="*/ 0 w 1095577"/>
                <a:gd name="connsiteY2" fmla="*/ 6971904 h 7197301"/>
                <a:gd name="connsiteX3" fmla="*/ 0 w 1095577"/>
                <a:gd name="connsiteY3" fmla="*/ 498324 h 7197301"/>
                <a:gd name="connsiteX4" fmla="*/ 145956 w 1095577"/>
                <a:gd name="connsiteY4" fmla="*/ 145956 h 7197301"/>
                <a:gd name="connsiteX5" fmla="*/ 498325 w 1095577"/>
                <a:gd name="connsiteY5" fmla="*/ 1 h 7197301"/>
                <a:gd name="connsiteX6" fmla="*/ 498324 w 1095577"/>
                <a:gd name="connsiteY6" fmla="*/ 0 h 7197301"/>
                <a:gd name="connsiteX7" fmla="*/ 498324 w 1095577"/>
                <a:gd name="connsiteY7" fmla="*/ 0 h 7197301"/>
                <a:gd name="connsiteX8" fmla="*/ 850692 w 1095577"/>
                <a:gd name="connsiteY8" fmla="*/ 145956 h 7197301"/>
                <a:gd name="connsiteX9" fmla="*/ 996647 w 1095577"/>
                <a:gd name="connsiteY9" fmla="*/ 498325 h 7197301"/>
                <a:gd name="connsiteX10" fmla="*/ 1095577 w 1095577"/>
                <a:gd name="connsiteY10" fmla="*/ 7197301 h 7197301"/>
                <a:gd name="connsiteX0" fmla="*/ 0 w 1045874"/>
                <a:gd name="connsiteY0" fmla="*/ 6971904 h 7103308"/>
                <a:gd name="connsiteX1" fmla="*/ 0 w 1045874"/>
                <a:gd name="connsiteY1" fmla="*/ 6971904 h 7103308"/>
                <a:gd name="connsiteX2" fmla="*/ 0 w 1045874"/>
                <a:gd name="connsiteY2" fmla="*/ 6971904 h 7103308"/>
                <a:gd name="connsiteX3" fmla="*/ 0 w 1045874"/>
                <a:gd name="connsiteY3" fmla="*/ 498324 h 7103308"/>
                <a:gd name="connsiteX4" fmla="*/ 145956 w 1045874"/>
                <a:gd name="connsiteY4" fmla="*/ 145956 h 7103308"/>
                <a:gd name="connsiteX5" fmla="*/ 498325 w 1045874"/>
                <a:gd name="connsiteY5" fmla="*/ 1 h 7103308"/>
                <a:gd name="connsiteX6" fmla="*/ 498324 w 1045874"/>
                <a:gd name="connsiteY6" fmla="*/ 0 h 7103308"/>
                <a:gd name="connsiteX7" fmla="*/ 498324 w 1045874"/>
                <a:gd name="connsiteY7" fmla="*/ 0 h 7103308"/>
                <a:gd name="connsiteX8" fmla="*/ 850692 w 1045874"/>
                <a:gd name="connsiteY8" fmla="*/ 145956 h 7103308"/>
                <a:gd name="connsiteX9" fmla="*/ 996647 w 1045874"/>
                <a:gd name="connsiteY9" fmla="*/ 498325 h 7103308"/>
                <a:gd name="connsiteX10" fmla="*/ 1045874 w 1045874"/>
                <a:gd name="connsiteY10" fmla="*/ 7103308 h 7103308"/>
                <a:gd name="connsiteX0" fmla="*/ 0 w 1040884"/>
                <a:gd name="connsiteY0" fmla="*/ 6971904 h 7134813"/>
                <a:gd name="connsiteX1" fmla="*/ 0 w 1040884"/>
                <a:gd name="connsiteY1" fmla="*/ 6971904 h 7134813"/>
                <a:gd name="connsiteX2" fmla="*/ 0 w 1040884"/>
                <a:gd name="connsiteY2" fmla="*/ 6971904 h 7134813"/>
                <a:gd name="connsiteX3" fmla="*/ 0 w 1040884"/>
                <a:gd name="connsiteY3" fmla="*/ 498324 h 7134813"/>
                <a:gd name="connsiteX4" fmla="*/ 145956 w 1040884"/>
                <a:gd name="connsiteY4" fmla="*/ 145956 h 7134813"/>
                <a:gd name="connsiteX5" fmla="*/ 498325 w 1040884"/>
                <a:gd name="connsiteY5" fmla="*/ 1 h 7134813"/>
                <a:gd name="connsiteX6" fmla="*/ 498324 w 1040884"/>
                <a:gd name="connsiteY6" fmla="*/ 0 h 7134813"/>
                <a:gd name="connsiteX7" fmla="*/ 498324 w 1040884"/>
                <a:gd name="connsiteY7" fmla="*/ 0 h 7134813"/>
                <a:gd name="connsiteX8" fmla="*/ 850692 w 1040884"/>
                <a:gd name="connsiteY8" fmla="*/ 145956 h 7134813"/>
                <a:gd name="connsiteX9" fmla="*/ 996647 w 1040884"/>
                <a:gd name="connsiteY9" fmla="*/ 498325 h 7134813"/>
                <a:gd name="connsiteX10" fmla="*/ 1040884 w 1040884"/>
                <a:gd name="connsiteY10" fmla="*/ 7134813 h 7134813"/>
                <a:gd name="connsiteX0" fmla="*/ 0 w 1040884"/>
                <a:gd name="connsiteY0" fmla="*/ 6971904 h 7134813"/>
                <a:gd name="connsiteX1" fmla="*/ 0 w 1040884"/>
                <a:gd name="connsiteY1" fmla="*/ 6971904 h 7134813"/>
                <a:gd name="connsiteX2" fmla="*/ 0 w 1040884"/>
                <a:gd name="connsiteY2" fmla="*/ 6971904 h 7134813"/>
                <a:gd name="connsiteX3" fmla="*/ 0 w 1040884"/>
                <a:gd name="connsiteY3" fmla="*/ 498324 h 7134813"/>
                <a:gd name="connsiteX4" fmla="*/ 145956 w 1040884"/>
                <a:gd name="connsiteY4" fmla="*/ 145956 h 7134813"/>
                <a:gd name="connsiteX5" fmla="*/ 498325 w 1040884"/>
                <a:gd name="connsiteY5" fmla="*/ 1 h 7134813"/>
                <a:gd name="connsiteX6" fmla="*/ 498324 w 1040884"/>
                <a:gd name="connsiteY6" fmla="*/ 0 h 7134813"/>
                <a:gd name="connsiteX7" fmla="*/ 498324 w 1040884"/>
                <a:gd name="connsiteY7" fmla="*/ 0 h 7134813"/>
                <a:gd name="connsiteX8" fmla="*/ 850692 w 1040884"/>
                <a:gd name="connsiteY8" fmla="*/ 145956 h 7134813"/>
                <a:gd name="connsiteX9" fmla="*/ 996647 w 1040884"/>
                <a:gd name="connsiteY9" fmla="*/ 498325 h 7134813"/>
                <a:gd name="connsiteX10" fmla="*/ 1040884 w 1040884"/>
                <a:gd name="connsiteY10" fmla="*/ 7134813 h 7134813"/>
                <a:gd name="connsiteX0" fmla="*/ 0 w 1040884"/>
                <a:gd name="connsiteY0" fmla="*/ 6971904 h 7134813"/>
                <a:gd name="connsiteX1" fmla="*/ 0 w 1040884"/>
                <a:gd name="connsiteY1" fmla="*/ 6971904 h 7134813"/>
                <a:gd name="connsiteX2" fmla="*/ 0 w 1040884"/>
                <a:gd name="connsiteY2" fmla="*/ 6971904 h 7134813"/>
                <a:gd name="connsiteX3" fmla="*/ 0 w 1040884"/>
                <a:gd name="connsiteY3" fmla="*/ 498324 h 7134813"/>
                <a:gd name="connsiteX4" fmla="*/ 145956 w 1040884"/>
                <a:gd name="connsiteY4" fmla="*/ 145956 h 7134813"/>
                <a:gd name="connsiteX5" fmla="*/ 498325 w 1040884"/>
                <a:gd name="connsiteY5" fmla="*/ 1 h 7134813"/>
                <a:gd name="connsiteX6" fmla="*/ 498324 w 1040884"/>
                <a:gd name="connsiteY6" fmla="*/ 0 h 7134813"/>
                <a:gd name="connsiteX7" fmla="*/ 498324 w 1040884"/>
                <a:gd name="connsiteY7" fmla="*/ 0 h 7134813"/>
                <a:gd name="connsiteX8" fmla="*/ 850692 w 1040884"/>
                <a:gd name="connsiteY8" fmla="*/ 145956 h 7134813"/>
                <a:gd name="connsiteX9" fmla="*/ 996647 w 1040884"/>
                <a:gd name="connsiteY9" fmla="*/ 498325 h 7134813"/>
                <a:gd name="connsiteX10" fmla="*/ 1040884 w 1040884"/>
                <a:gd name="connsiteY10" fmla="*/ 7134813 h 7134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0884" h="7134813">
                  <a:moveTo>
                    <a:pt x="0" y="6971904"/>
                  </a:moveTo>
                  <a:lnTo>
                    <a:pt x="0" y="6971904"/>
                  </a:lnTo>
                  <a:lnTo>
                    <a:pt x="0" y="6971904"/>
                  </a:lnTo>
                  <a:lnTo>
                    <a:pt x="0" y="498324"/>
                  </a:lnTo>
                  <a:cubicBezTo>
                    <a:pt x="0" y="366160"/>
                    <a:pt x="52502" y="239410"/>
                    <a:pt x="145956" y="145956"/>
                  </a:cubicBezTo>
                  <a:cubicBezTo>
                    <a:pt x="239410" y="52502"/>
                    <a:pt x="366161" y="1"/>
                    <a:pt x="498325" y="1"/>
                  </a:cubicBezTo>
                  <a:lnTo>
                    <a:pt x="498324" y="0"/>
                  </a:lnTo>
                  <a:lnTo>
                    <a:pt x="498324" y="0"/>
                  </a:lnTo>
                  <a:cubicBezTo>
                    <a:pt x="630488" y="0"/>
                    <a:pt x="757238" y="52502"/>
                    <a:pt x="850692" y="145956"/>
                  </a:cubicBezTo>
                  <a:cubicBezTo>
                    <a:pt x="944146" y="239410"/>
                    <a:pt x="996647" y="366161"/>
                    <a:pt x="996647" y="498325"/>
                  </a:cubicBezTo>
                  <a:cubicBezTo>
                    <a:pt x="1030126" y="1663149"/>
                    <a:pt x="1037566" y="5867764"/>
                    <a:pt x="1040884" y="7134813"/>
                  </a:cubicBezTo>
                </a:path>
              </a:pathLst>
            </a:custGeom>
            <a:solidFill>
              <a:schemeClr val="tx2">
                <a:alpha val="60000"/>
              </a:schemeClr>
            </a:solidFill>
            <a:ln>
              <a:solidFill>
                <a:schemeClr val="bg2">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6" name="Freeform 25"/>
            <p:cNvSpPr/>
            <p:nvPr/>
          </p:nvSpPr>
          <p:spPr>
            <a:xfrm rot="15660000">
              <a:off x="6127955" y="-68851"/>
              <a:ext cx="932370" cy="5296611"/>
            </a:xfrm>
            <a:custGeom>
              <a:avLst/>
              <a:gdLst>
                <a:gd name="connsiteX0" fmla="*/ 457200 w 914400"/>
                <a:gd name="connsiteY0" fmla="*/ 0 h 6172200"/>
                <a:gd name="connsiteX1" fmla="*/ 457200 w 914400"/>
                <a:gd name="connsiteY1" fmla="*/ 0 h 6172200"/>
                <a:gd name="connsiteX2" fmla="*/ 780489 w 914400"/>
                <a:gd name="connsiteY2" fmla="*/ 133911 h 6172200"/>
                <a:gd name="connsiteX3" fmla="*/ 914399 w 914400"/>
                <a:gd name="connsiteY3" fmla="*/ 457201 h 6172200"/>
                <a:gd name="connsiteX4" fmla="*/ 914400 w 914400"/>
                <a:gd name="connsiteY4" fmla="*/ 6172200 h 6172200"/>
                <a:gd name="connsiteX5" fmla="*/ 914400 w 914400"/>
                <a:gd name="connsiteY5" fmla="*/ 6172200 h 6172200"/>
                <a:gd name="connsiteX6" fmla="*/ 914400 w 914400"/>
                <a:gd name="connsiteY6" fmla="*/ 6172200 h 6172200"/>
                <a:gd name="connsiteX7" fmla="*/ 0 w 914400"/>
                <a:gd name="connsiteY7" fmla="*/ 6172200 h 6172200"/>
                <a:gd name="connsiteX8" fmla="*/ 0 w 914400"/>
                <a:gd name="connsiteY8" fmla="*/ 6172200 h 6172200"/>
                <a:gd name="connsiteX9" fmla="*/ 0 w 914400"/>
                <a:gd name="connsiteY9" fmla="*/ 6172200 h 6172200"/>
                <a:gd name="connsiteX10" fmla="*/ 0 w 914400"/>
                <a:gd name="connsiteY10" fmla="*/ 457200 h 6172200"/>
                <a:gd name="connsiteX11" fmla="*/ 133911 w 914400"/>
                <a:gd name="connsiteY11" fmla="*/ 133911 h 6172200"/>
                <a:gd name="connsiteX12" fmla="*/ 457201 w 914400"/>
                <a:gd name="connsiteY12" fmla="*/ 1 h 6172200"/>
                <a:gd name="connsiteX13" fmla="*/ 457200 w 914400"/>
                <a:gd name="connsiteY13" fmla="*/ 0 h 6172200"/>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14400 w 953241"/>
                <a:gd name="connsiteY5" fmla="*/ 6172200 h 6328114"/>
                <a:gd name="connsiteX6" fmla="*/ 953241 w 953241"/>
                <a:gd name="connsiteY6" fmla="*/ 6328114 h 6328114"/>
                <a:gd name="connsiteX7" fmla="*/ 0 w 953241"/>
                <a:gd name="connsiteY7" fmla="*/ 6172200 h 6328114"/>
                <a:gd name="connsiteX8" fmla="*/ 0 w 953241"/>
                <a:gd name="connsiteY8" fmla="*/ 6172200 h 6328114"/>
                <a:gd name="connsiteX9" fmla="*/ 0 w 953241"/>
                <a:gd name="connsiteY9" fmla="*/ 6172200 h 6328114"/>
                <a:gd name="connsiteX10" fmla="*/ 0 w 953241"/>
                <a:gd name="connsiteY10" fmla="*/ 457200 h 6328114"/>
                <a:gd name="connsiteX11" fmla="*/ 133911 w 953241"/>
                <a:gd name="connsiteY11" fmla="*/ 133911 h 6328114"/>
                <a:gd name="connsiteX12" fmla="*/ 457201 w 953241"/>
                <a:gd name="connsiteY12" fmla="*/ 1 h 6328114"/>
                <a:gd name="connsiteX13" fmla="*/ 457200 w 953241"/>
                <a:gd name="connsiteY13"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53241 w 953241"/>
                <a:gd name="connsiteY5" fmla="*/ 6328114 h 6328114"/>
                <a:gd name="connsiteX6" fmla="*/ 0 w 953241"/>
                <a:gd name="connsiteY6" fmla="*/ 6172200 h 6328114"/>
                <a:gd name="connsiteX7" fmla="*/ 0 w 953241"/>
                <a:gd name="connsiteY7" fmla="*/ 6172200 h 6328114"/>
                <a:gd name="connsiteX8" fmla="*/ 0 w 953241"/>
                <a:gd name="connsiteY8" fmla="*/ 6172200 h 6328114"/>
                <a:gd name="connsiteX9" fmla="*/ 0 w 953241"/>
                <a:gd name="connsiteY9" fmla="*/ 457200 h 6328114"/>
                <a:gd name="connsiteX10" fmla="*/ 133911 w 953241"/>
                <a:gd name="connsiteY10" fmla="*/ 133911 h 6328114"/>
                <a:gd name="connsiteX11" fmla="*/ 457201 w 953241"/>
                <a:gd name="connsiteY11" fmla="*/ 1 h 6328114"/>
                <a:gd name="connsiteX12" fmla="*/ 457200 w 953241"/>
                <a:gd name="connsiteY12" fmla="*/ 0 h 6328114"/>
                <a:gd name="connsiteX0" fmla="*/ 457200 w 1105641"/>
                <a:gd name="connsiteY0" fmla="*/ 0 h 6328114"/>
                <a:gd name="connsiteX1" fmla="*/ 457200 w 1105641"/>
                <a:gd name="connsiteY1" fmla="*/ 0 h 6328114"/>
                <a:gd name="connsiteX2" fmla="*/ 780489 w 1105641"/>
                <a:gd name="connsiteY2" fmla="*/ 133911 h 6328114"/>
                <a:gd name="connsiteX3" fmla="*/ 914399 w 1105641"/>
                <a:gd name="connsiteY3" fmla="*/ 457201 h 6328114"/>
                <a:gd name="connsiteX4" fmla="*/ 953241 w 1105641"/>
                <a:gd name="connsiteY4" fmla="*/ 6328114 h 6328114"/>
                <a:gd name="connsiteX5" fmla="*/ 0 w 1105641"/>
                <a:gd name="connsiteY5" fmla="*/ 6172200 h 6328114"/>
                <a:gd name="connsiteX6" fmla="*/ 0 w 1105641"/>
                <a:gd name="connsiteY6" fmla="*/ 6172200 h 6328114"/>
                <a:gd name="connsiteX7" fmla="*/ 0 w 1105641"/>
                <a:gd name="connsiteY7" fmla="*/ 6172200 h 6328114"/>
                <a:gd name="connsiteX8" fmla="*/ 0 w 1105641"/>
                <a:gd name="connsiteY8" fmla="*/ 457200 h 6328114"/>
                <a:gd name="connsiteX9" fmla="*/ 133911 w 1105641"/>
                <a:gd name="connsiteY9" fmla="*/ 133911 h 6328114"/>
                <a:gd name="connsiteX10" fmla="*/ 457201 w 1105641"/>
                <a:gd name="connsiteY10" fmla="*/ 1 h 6328114"/>
                <a:gd name="connsiteX11" fmla="*/ 457200 w 1105641"/>
                <a:gd name="connsiteY11"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53241 w 953241"/>
                <a:gd name="connsiteY4" fmla="*/ 6328114 h 6328114"/>
                <a:gd name="connsiteX5" fmla="*/ 0 w 953241"/>
                <a:gd name="connsiteY5" fmla="*/ 6172200 h 6328114"/>
                <a:gd name="connsiteX6" fmla="*/ 0 w 953241"/>
                <a:gd name="connsiteY6" fmla="*/ 6172200 h 6328114"/>
                <a:gd name="connsiteX7" fmla="*/ 0 w 953241"/>
                <a:gd name="connsiteY7" fmla="*/ 6172200 h 6328114"/>
                <a:gd name="connsiteX8" fmla="*/ 0 w 953241"/>
                <a:gd name="connsiteY8" fmla="*/ 457200 h 6328114"/>
                <a:gd name="connsiteX9" fmla="*/ 133911 w 953241"/>
                <a:gd name="connsiteY9" fmla="*/ 133911 h 6328114"/>
                <a:gd name="connsiteX10" fmla="*/ 457201 w 953241"/>
                <a:gd name="connsiteY10" fmla="*/ 1 h 6328114"/>
                <a:gd name="connsiteX11" fmla="*/ 457200 w 953241"/>
                <a:gd name="connsiteY11" fmla="*/ 0 h 6328114"/>
                <a:gd name="connsiteX0" fmla="*/ 457200 w 943191"/>
                <a:gd name="connsiteY0" fmla="*/ 0 h 6312729"/>
                <a:gd name="connsiteX1" fmla="*/ 457200 w 943191"/>
                <a:gd name="connsiteY1" fmla="*/ 0 h 6312729"/>
                <a:gd name="connsiteX2" fmla="*/ 780489 w 943191"/>
                <a:gd name="connsiteY2" fmla="*/ 133911 h 6312729"/>
                <a:gd name="connsiteX3" fmla="*/ 914399 w 943191"/>
                <a:gd name="connsiteY3" fmla="*/ 457201 h 6312729"/>
                <a:gd name="connsiteX4" fmla="*/ 942064 w 943191"/>
                <a:gd name="connsiteY4" fmla="*/ 6312729 h 6312729"/>
                <a:gd name="connsiteX5" fmla="*/ 0 w 943191"/>
                <a:gd name="connsiteY5" fmla="*/ 6172200 h 6312729"/>
                <a:gd name="connsiteX6" fmla="*/ 0 w 943191"/>
                <a:gd name="connsiteY6" fmla="*/ 6172200 h 6312729"/>
                <a:gd name="connsiteX7" fmla="*/ 0 w 943191"/>
                <a:gd name="connsiteY7" fmla="*/ 6172200 h 6312729"/>
                <a:gd name="connsiteX8" fmla="*/ 0 w 943191"/>
                <a:gd name="connsiteY8" fmla="*/ 457200 h 6312729"/>
                <a:gd name="connsiteX9" fmla="*/ 133911 w 943191"/>
                <a:gd name="connsiteY9" fmla="*/ 133911 h 6312729"/>
                <a:gd name="connsiteX10" fmla="*/ 457201 w 943191"/>
                <a:gd name="connsiteY10" fmla="*/ 1 h 6312729"/>
                <a:gd name="connsiteX11" fmla="*/ 457200 w 943191"/>
                <a:gd name="connsiteY11" fmla="*/ 0 h 6312729"/>
                <a:gd name="connsiteX0" fmla="*/ 0 w 1033504"/>
                <a:gd name="connsiteY0" fmla="*/ 6172200 h 6404169"/>
                <a:gd name="connsiteX1" fmla="*/ 0 w 1033504"/>
                <a:gd name="connsiteY1" fmla="*/ 6172200 h 6404169"/>
                <a:gd name="connsiteX2" fmla="*/ 0 w 1033504"/>
                <a:gd name="connsiteY2" fmla="*/ 6172200 h 6404169"/>
                <a:gd name="connsiteX3" fmla="*/ 0 w 1033504"/>
                <a:gd name="connsiteY3" fmla="*/ 457200 h 6404169"/>
                <a:gd name="connsiteX4" fmla="*/ 133911 w 1033504"/>
                <a:gd name="connsiteY4" fmla="*/ 133911 h 6404169"/>
                <a:gd name="connsiteX5" fmla="*/ 457201 w 1033504"/>
                <a:gd name="connsiteY5" fmla="*/ 1 h 6404169"/>
                <a:gd name="connsiteX6" fmla="*/ 457200 w 1033504"/>
                <a:gd name="connsiteY6" fmla="*/ 0 h 6404169"/>
                <a:gd name="connsiteX7" fmla="*/ 457200 w 1033504"/>
                <a:gd name="connsiteY7" fmla="*/ 0 h 6404169"/>
                <a:gd name="connsiteX8" fmla="*/ 780489 w 1033504"/>
                <a:gd name="connsiteY8" fmla="*/ 133911 h 6404169"/>
                <a:gd name="connsiteX9" fmla="*/ 914399 w 1033504"/>
                <a:gd name="connsiteY9" fmla="*/ 457201 h 6404169"/>
                <a:gd name="connsiteX10" fmla="*/ 1033504 w 1033504"/>
                <a:gd name="connsiteY10" fmla="*/ 6404169 h 6404169"/>
                <a:gd name="connsiteX0" fmla="*/ 0 w 1007327"/>
                <a:gd name="connsiteY0" fmla="*/ 6172200 h 6354462"/>
                <a:gd name="connsiteX1" fmla="*/ 0 w 1007327"/>
                <a:gd name="connsiteY1" fmla="*/ 6172200 h 6354462"/>
                <a:gd name="connsiteX2" fmla="*/ 0 w 1007327"/>
                <a:gd name="connsiteY2" fmla="*/ 6172200 h 6354462"/>
                <a:gd name="connsiteX3" fmla="*/ 0 w 1007327"/>
                <a:gd name="connsiteY3" fmla="*/ 457200 h 6354462"/>
                <a:gd name="connsiteX4" fmla="*/ 133911 w 1007327"/>
                <a:gd name="connsiteY4" fmla="*/ 133911 h 6354462"/>
                <a:gd name="connsiteX5" fmla="*/ 457201 w 1007327"/>
                <a:gd name="connsiteY5" fmla="*/ 1 h 6354462"/>
                <a:gd name="connsiteX6" fmla="*/ 457200 w 1007327"/>
                <a:gd name="connsiteY6" fmla="*/ 0 h 6354462"/>
                <a:gd name="connsiteX7" fmla="*/ 457200 w 1007327"/>
                <a:gd name="connsiteY7" fmla="*/ 0 h 6354462"/>
                <a:gd name="connsiteX8" fmla="*/ 780489 w 1007327"/>
                <a:gd name="connsiteY8" fmla="*/ 133911 h 6354462"/>
                <a:gd name="connsiteX9" fmla="*/ 914399 w 1007327"/>
                <a:gd name="connsiteY9" fmla="*/ 457201 h 6354462"/>
                <a:gd name="connsiteX10" fmla="*/ 1007327 w 1007327"/>
                <a:gd name="connsiteY10" fmla="*/ 6354462 h 6354462"/>
                <a:gd name="connsiteX0" fmla="*/ 0 w 1029242"/>
                <a:gd name="connsiteY0" fmla="*/ 6172200 h 6330704"/>
                <a:gd name="connsiteX1" fmla="*/ 0 w 1029242"/>
                <a:gd name="connsiteY1" fmla="*/ 6172200 h 6330704"/>
                <a:gd name="connsiteX2" fmla="*/ 0 w 1029242"/>
                <a:gd name="connsiteY2" fmla="*/ 6172200 h 6330704"/>
                <a:gd name="connsiteX3" fmla="*/ 0 w 1029242"/>
                <a:gd name="connsiteY3" fmla="*/ 457200 h 6330704"/>
                <a:gd name="connsiteX4" fmla="*/ 133911 w 1029242"/>
                <a:gd name="connsiteY4" fmla="*/ 133911 h 6330704"/>
                <a:gd name="connsiteX5" fmla="*/ 457201 w 1029242"/>
                <a:gd name="connsiteY5" fmla="*/ 1 h 6330704"/>
                <a:gd name="connsiteX6" fmla="*/ 457200 w 1029242"/>
                <a:gd name="connsiteY6" fmla="*/ 0 h 6330704"/>
                <a:gd name="connsiteX7" fmla="*/ 457200 w 1029242"/>
                <a:gd name="connsiteY7" fmla="*/ 0 h 6330704"/>
                <a:gd name="connsiteX8" fmla="*/ 780489 w 1029242"/>
                <a:gd name="connsiteY8" fmla="*/ 133911 h 6330704"/>
                <a:gd name="connsiteX9" fmla="*/ 914399 w 1029242"/>
                <a:gd name="connsiteY9" fmla="*/ 457201 h 6330704"/>
                <a:gd name="connsiteX10" fmla="*/ 1029242 w 1029242"/>
                <a:gd name="connsiteY10" fmla="*/ 6330704 h 6330704"/>
                <a:gd name="connsiteX0" fmla="*/ 0 w 964937"/>
                <a:gd name="connsiteY0" fmla="*/ 6172200 h 6306905"/>
                <a:gd name="connsiteX1" fmla="*/ 0 w 964937"/>
                <a:gd name="connsiteY1" fmla="*/ 6172200 h 6306905"/>
                <a:gd name="connsiteX2" fmla="*/ 0 w 964937"/>
                <a:gd name="connsiteY2" fmla="*/ 6172200 h 6306905"/>
                <a:gd name="connsiteX3" fmla="*/ 0 w 964937"/>
                <a:gd name="connsiteY3" fmla="*/ 457200 h 6306905"/>
                <a:gd name="connsiteX4" fmla="*/ 133911 w 964937"/>
                <a:gd name="connsiteY4" fmla="*/ 133911 h 6306905"/>
                <a:gd name="connsiteX5" fmla="*/ 457201 w 964937"/>
                <a:gd name="connsiteY5" fmla="*/ 1 h 6306905"/>
                <a:gd name="connsiteX6" fmla="*/ 457200 w 964937"/>
                <a:gd name="connsiteY6" fmla="*/ 0 h 6306905"/>
                <a:gd name="connsiteX7" fmla="*/ 457200 w 964937"/>
                <a:gd name="connsiteY7" fmla="*/ 0 h 6306905"/>
                <a:gd name="connsiteX8" fmla="*/ 780489 w 964937"/>
                <a:gd name="connsiteY8" fmla="*/ 133911 h 6306905"/>
                <a:gd name="connsiteX9" fmla="*/ 914399 w 964937"/>
                <a:gd name="connsiteY9" fmla="*/ 457201 h 6306905"/>
                <a:gd name="connsiteX10" fmla="*/ 964937 w 964937"/>
                <a:gd name="connsiteY10" fmla="*/ 6306905 h 6306905"/>
                <a:gd name="connsiteX0" fmla="*/ 0 w 958626"/>
                <a:gd name="connsiteY0" fmla="*/ 6172200 h 6346750"/>
                <a:gd name="connsiteX1" fmla="*/ 0 w 958626"/>
                <a:gd name="connsiteY1" fmla="*/ 6172200 h 6346750"/>
                <a:gd name="connsiteX2" fmla="*/ 0 w 958626"/>
                <a:gd name="connsiteY2" fmla="*/ 6172200 h 6346750"/>
                <a:gd name="connsiteX3" fmla="*/ 0 w 958626"/>
                <a:gd name="connsiteY3" fmla="*/ 457200 h 6346750"/>
                <a:gd name="connsiteX4" fmla="*/ 133911 w 958626"/>
                <a:gd name="connsiteY4" fmla="*/ 133911 h 6346750"/>
                <a:gd name="connsiteX5" fmla="*/ 457201 w 958626"/>
                <a:gd name="connsiteY5" fmla="*/ 1 h 6346750"/>
                <a:gd name="connsiteX6" fmla="*/ 457200 w 958626"/>
                <a:gd name="connsiteY6" fmla="*/ 0 h 6346750"/>
                <a:gd name="connsiteX7" fmla="*/ 457200 w 958626"/>
                <a:gd name="connsiteY7" fmla="*/ 0 h 6346750"/>
                <a:gd name="connsiteX8" fmla="*/ 780489 w 958626"/>
                <a:gd name="connsiteY8" fmla="*/ 133911 h 6346750"/>
                <a:gd name="connsiteX9" fmla="*/ 914399 w 958626"/>
                <a:gd name="connsiteY9" fmla="*/ 457201 h 6346750"/>
                <a:gd name="connsiteX10" fmla="*/ 958626 w 958626"/>
                <a:gd name="connsiteY10" fmla="*/ 6346750 h 6346750"/>
                <a:gd name="connsiteX0" fmla="*/ 0 w 960730"/>
                <a:gd name="connsiteY0" fmla="*/ 6172200 h 6333468"/>
                <a:gd name="connsiteX1" fmla="*/ 0 w 960730"/>
                <a:gd name="connsiteY1" fmla="*/ 6172200 h 6333468"/>
                <a:gd name="connsiteX2" fmla="*/ 0 w 960730"/>
                <a:gd name="connsiteY2" fmla="*/ 6172200 h 6333468"/>
                <a:gd name="connsiteX3" fmla="*/ 0 w 960730"/>
                <a:gd name="connsiteY3" fmla="*/ 457200 h 6333468"/>
                <a:gd name="connsiteX4" fmla="*/ 133911 w 960730"/>
                <a:gd name="connsiteY4" fmla="*/ 133911 h 6333468"/>
                <a:gd name="connsiteX5" fmla="*/ 457201 w 960730"/>
                <a:gd name="connsiteY5" fmla="*/ 1 h 6333468"/>
                <a:gd name="connsiteX6" fmla="*/ 457200 w 960730"/>
                <a:gd name="connsiteY6" fmla="*/ 0 h 6333468"/>
                <a:gd name="connsiteX7" fmla="*/ 457200 w 960730"/>
                <a:gd name="connsiteY7" fmla="*/ 0 h 6333468"/>
                <a:gd name="connsiteX8" fmla="*/ 780489 w 960730"/>
                <a:gd name="connsiteY8" fmla="*/ 133911 h 6333468"/>
                <a:gd name="connsiteX9" fmla="*/ 914399 w 960730"/>
                <a:gd name="connsiteY9" fmla="*/ 457201 h 6333468"/>
                <a:gd name="connsiteX10" fmla="*/ 960730 w 960730"/>
                <a:gd name="connsiteY10" fmla="*/ 6333468 h 6333468"/>
                <a:gd name="connsiteX0" fmla="*/ 0 w 962833"/>
                <a:gd name="connsiteY0" fmla="*/ 6172200 h 6320186"/>
                <a:gd name="connsiteX1" fmla="*/ 0 w 962833"/>
                <a:gd name="connsiteY1" fmla="*/ 6172200 h 6320186"/>
                <a:gd name="connsiteX2" fmla="*/ 0 w 962833"/>
                <a:gd name="connsiteY2" fmla="*/ 6172200 h 6320186"/>
                <a:gd name="connsiteX3" fmla="*/ 0 w 962833"/>
                <a:gd name="connsiteY3" fmla="*/ 457200 h 6320186"/>
                <a:gd name="connsiteX4" fmla="*/ 133911 w 962833"/>
                <a:gd name="connsiteY4" fmla="*/ 133911 h 6320186"/>
                <a:gd name="connsiteX5" fmla="*/ 457201 w 962833"/>
                <a:gd name="connsiteY5" fmla="*/ 1 h 6320186"/>
                <a:gd name="connsiteX6" fmla="*/ 457200 w 962833"/>
                <a:gd name="connsiteY6" fmla="*/ 0 h 6320186"/>
                <a:gd name="connsiteX7" fmla="*/ 457200 w 962833"/>
                <a:gd name="connsiteY7" fmla="*/ 0 h 6320186"/>
                <a:gd name="connsiteX8" fmla="*/ 780489 w 962833"/>
                <a:gd name="connsiteY8" fmla="*/ 133911 h 6320186"/>
                <a:gd name="connsiteX9" fmla="*/ 914399 w 962833"/>
                <a:gd name="connsiteY9" fmla="*/ 457201 h 6320186"/>
                <a:gd name="connsiteX10" fmla="*/ 962833 w 962833"/>
                <a:gd name="connsiteY10" fmla="*/ 6320186 h 6320186"/>
                <a:gd name="connsiteX0" fmla="*/ 0 w 962833"/>
                <a:gd name="connsiteY0" fmla="*/ 6172200 h 6320186"/>
                <a:gd name="connsiteX1" fmla="*/ 0 w 962833"/>
                <a:gd name="connsiteY1" fmla="*/ 6172200 h 6320186"/>
                <a:gd name="connsiteX2" fmla="*/ 5534 w 962833"/>
                <a:gd name="connsiteY2" fmla="*/ 6164375 h 6320186"/>
                <a:gd name="connsiteX3" fmla="*/ 0 w 962833"/>
                <a:gd name="connsiteY3" fmla="*/ 457200 h 6320186"/>
                <a:gd name="connsiteX4" fmla="*/ 133911 w 962833"/>
                <a:gd name="connsiteY4" fmla="*/ 133911 h 6320186"/>
                <a:gd name="connsiteX5" fmla="*/ 457201 w 962833"/>
                <a:gd name="connsiteY5" fmla="*/ 1 h 6320186"/>
                <a:gd name="connsiteX6" fmla="*/ 457200 w 962833"/>
                <a:gd name="connsiteY6" fmla="*/ 0 h 6320186"/>
                <a:gd name="connsiteX7" fmla="*/ 457200 w 962833"/>
                <a:gd name="connsiteY7" fmla="*/ 0 h 6320186"/>
                <a:gd name="connsiteX8" fmla="*/ 780489 w 962833"/>
                <a:gd name="connsiteY8" fmla="*/ 133911 h 6320186"/>
                <a:gd name="connsiteX9" fmla="*/ 914399 w 962833"/>
                <a:gd name="connsiteY9" fmla="*/ 457201 h 6320186"/>
                <a:gd name="connsiteX10" fmla="*/ 962833 w 962833"/>
                <a:gd name="connsiteY10" fmla="*/ 6320186 h 6320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2833" h="6320186">
                  <a:moveTo>
                    <a:pt x="0" y="6172200"/>
                  </a:moveTo>
                  <a:lnTo>
                    <a:pt x="0" y="6172200"/>
                  </a:lnTo>
                  <a:lnTo>
                    <a:pt x="5534" y="6164375"/>
                  </a:lnTo>
                  <a:cubicBezTo>
                    <a:pt x="3689" y="4261983"/>
                    <a:pt x="1845" y="2359592"/>
                    <a:pt x="0" y="457200"/>
                  </a:cubicBezTo>
                  <a:cubicBezTo>
                    <a:pt x="0" y="335943"/>
                    <a:pt x="48169" y="219652"/>
                    <a:pt x="133911" y="133911"/>
                  </a:cubicBezTo>
                  <a:cubicBezTo>
                    <a:pt x="219653" y="48169"/>
                    <a:pt x="335944" y="0"/>
                    <a:pt x="457201" y="1"/>
                  </a:cubicBezTo>
                  <a:lnTo>
                    <a:pt x="457200" y="0"/>
                  </a:lnTo>
                  <a:lnTo>
                    <a:pt x="457200" y="0"/>
                  </a:lnTo>
                  <a:cubicBezTo>
                    <a:pt x="578457" y="0"/>
                    <a:pt x="694748" y="48169"/>
                    <a:pt x="780489" y="133911"/>
                  </a:cubicBezTo>
                  <a:cubicBezTo>
                    <a:pt x="866231" y="219653"/>
                    <a:pt x="914400" y="335944"/>
                    <a:pt x="914399" y="457201"/>
                  </a:cubicBezTo>
                  <a:cubicBezTo>
                    <a:pt x="943191" y="1489568"/>
                    <a:pt x="870354" y="4525828"/>
                    <a:pt x="962833" y="6320186"/>
                  </a:cubicBezTo>
                </a:path>
              </a:pathLst>
            </a:custGeom>
            <a:solidFill>
              <a:schemeClr val="tx2">
                <a:alpha val="5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4" name="Freeform 23"/>
            <p:cNvSpPr/>
            <p:nvPr/>
          </p:nvSpPr>
          <p:spPr>
            <a:xfrm rot="15660000">
              <a:off x="5624128" y="-611284"/>
              <a:ext cx="962833" cy="6320186"/>
            </a:xfrm>
            <a:custGeom>
              <a:avLst/>
              <a:gdLst>
                <a:gd name="connsiteX0" fmla="*/ 457200 w 914400"/>
                <a:gd name="connsiteY0" fmla="*/ 0 h 6172200"/>
                <a:gd name="connsiteX1" fmla="*/ 457200 w 914400"/>
                <a:gd name="connsiteY1" fmla="*/ 0 h 6172200"/>
                <a:gd name="connsiteX2" fmla="*/ 780489 w 914400"/>
                <a:gd name="connsiteY2" fmla="*/ 133911 h 6172200"/>
                <a:gd name="connsiteX3" fmla="*/ 914399 w 914400"/>
                <a:gd name="connsiteY3" fmla="*/ 457201 h 6172200"/>
                <a:gd name="connsiteX4" fmla="*/ 914400 w 914400"/>
                <a:gd name="connsiteY4" fmla="*/ 6172200 h 6172200"/>
                <a:gd name="connsiteX5" fmla="*/ 914400 w 914400"/>
                <a:gd name="connsiteY5" fmla="*/ 6172200 h 6172200"/>
                <a:gd name="connsiteX6" fmla="*/ 914400 w 914400"/>
                <a:gd name="connsiteY6" fmla="*/ 6172200 h 6172200"/>
                <a:gd name="connsiteX7" fmla="*/ 0 w 914400"/>
                <a:gd name="connsiteY7" fmla="*/ 6172200 h 6172200"/>
                <a:gd name="connsiteX8" fmla="*/ 0 w 914400"/>
                <a:gd name="connsiteY8" fmla="*/ 6172200 h 6172200"/>
                <a:gd name="connsiteX9" fmla="*/ 0 w 914400"/>
                <a:gd name="connsiteY9" fmla="*/ 6172200 h 6172200"/>
                <a:gd name="connsiteX10" fmla="*/ 0 w 914400"/>
                <a:gd name="connsiteY10" fmla="*/ 457200 h 6172200"/>
                <a:gd name="connsiteX11" fmla="*/ 133911 w 914400"/>
                <a:gd name="connsiteY11" fmla="*/ 133911 h 6172200"/>
                <a:gd name="connsiteX12" fmla="*/ 457201 w 914400"/>
                <a:gd name="connsiteY12" fmla="*/ 1 h 6172200"/>
                <a:gd name="connsiteX13" fmla="*/ 457200 w 914400"/>
                <a:gd name="connsiteY13" fmla="*/ 0 h 6172200"/>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14400 w 953241"/>
                <a:gd name="connsiteY5" fmla="*/ 6172200 h 6328114"/>
                <a:gd name="connsiteX6" fmla="*/ 953241 w 953241"/>
                <a:gd name="connsiteY6" fmla="*/ 6328114 h 6328114"/>
                <a:gd name="connsiteX7" fmla="*/ 0 w 953241"/>
                <a:gd name="connsiteY7" fmla="*/ 6172200 h 6328114"/>
                <a:gd name="connsiteX8" fmla="*/ 0 w 953241"/>
                <a:gd name="connsiteY8" fmla="*/ 6172200 h 6328114"/>
                <a:gd name="connsiteX9" fmla="*/ 0 w 953241"/>
                <a:gd name="connsiteY9" fmla="*/ 6172200 h 6328114"/>
                <a:gd name="connsiteX10" fmla="*/ 0 w 953241"/>
                <a:gd name="connsiteY10" fmla="*/ 457200 h 6328114"/>
                <a:gd name="connsiteX11" fmla="*/ 133911 w 953241"/>
                <a:gd name="connsiteY11" fmla="*/ 133911 h 6328114"/>
                <a:gd name="connsiteX12" fmla="*/ 457201 w 953241"/>
                <a:gd name="connsiteY12" fmla="*/ 1 h 6328114"/>
                <a:gd name="connsiteX13" fmla="*/ 457200 w 953241"/>
                <a:gd name="connsiteY13"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53241 w 953241"/>
                <a:gd name="connsiteY5" fmla="*/ 6328114 h 6328114"/>
                <a:gd name="connsiteX6" fmla="*/ 0 w 953241"/>
                <a:gd name="connsiteY6" fmla="*/ 6172200 h 6328114"/>
                <a:gd name="connsiteX7" fmla="*/ 0 w 953241"/>
                <a:gd name="connsiteY7" fmla="*/ 6172200 h 6328114"/>
                <a:gd name="connsiteX8" fmla="*/ 0 w 953241"/>
                <a:gd name="connsiteY8" fmla="*/ 6172200 h 6328114"/>
                <a:gd name="connsiteX9" fmla="*/ 0 w 953241"/>
                <a:gd name="connsiteY9" fmla="*/ 457200 h 6328114"/>
                <a:gd name="connsiteX10" fmla="*/ 133911 w 953241"/>
                <a:gd name="connsiteY10" fmla="*/ 133911 h 6328114"/>
                <a:gd name="connsiteX11" fmla="*/ 457201 w 953241"/>
                <a:gd name="connsiteY11" fmla="*/ 1 h 6328114"/>
                <a:gd name="connsiteX12" fmla="*/ 457200 w 953241"/>
                <a:gd name="connsiteY12" fmla="*/ 0 h 6328114"/>
                <a:gd name="connsiteX0" fmla="*/ 457200 w 1105641"/>
                <a:gd name="connsiteY0" fmla="*/ 0 h 6328114"/>
                <a:gd name="connsiteX1" fmla="*/ 457200 w 1105641"/>
                <a:gd name="connsiteY1" fmla="*/ 0 h 6328114"/>
                <a:gd name="connsiteX2" fmla="*/ 780489 w 1105641"/>
                <a:gd name="connsiteY2" fmla="*/ 133911 h 6328114"/>
                <a:gd name="connsiteX3" fmla="*/ 914399 w 1105641"/>
                <a:gd name="connsiteY3" fmla="*/ 457201 h 6328114"/>
                <a:gd name="connsiteX4" fmla="*/ 953241 w 1105641"/>
                <a:gd name="connsiteY4" fmla="*/ 6328114 h 6328114"/>
                <a:gd name="connsiteX5" fmla="*/ 0 w 1105641"/>
                <a:gd name="connsiteY5" fmla="*/ 6172200 h 6328114"/>
                <a:gd name="connsiteX6" fmla="*/ 0 w 1105641"/>
                <a:gd name="connsiteY6" fmla="*/ 6172200 h 6328114"/>
                <a:gd name="connsiteX7" fmla="*/ 0 w 1105641"/>
                <a:gd name="connsiteY7" fmla="*/ 6172200 h 6328114"/>
                <a:gd name="connsiteX8" fmla="*/ 0 w 1105641"/>
                <a:gd name="connsiteY8" fmla="*/ 457200 h 6328114"/>
                <a:gd name="connsiteX9" fmla="*/ 133911 w 1105641"/>
                <a:gd name="connsiteY9" fmla="*/ 133911 h 6328114"/>
                <a:gd name="connsiteX10" fmla="*/ 457201 w 1105641"/>
                <a:gd name="connsiteY10" fmla="*/ 1 h 6328114"/>
                <a:gd name="connsiteX11" fmla="*/ 457200 w 1105641"/>
                <a:gd name="connsiteY11"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53241 w 953241"/>
                <a:gd name="connsiteY4" fmla="*/ 6328114 h 6328114"/>
                <a:gd name="connsiteX5" fmla="*/ 0 w 953241"/>
                <a:gd name="connsiteY5" fmla="*/ 6172200 h 6328114"/>
                <a:gd name="connsiteX6" fmla="*/ 0 w 953241"/>
                <a:gd name="connsiteY6" fmla="*/ 6172200 h 6328114"/>
                <a:gd name="connsiteX7" fmla="*/ 0 w 953241"/>
                <a:gd name="connsiteY7" fmla="*/ 6172200 h 6328114"/>
                <a:gd name="connsiteX8" fmla="*/ 0 w 953241"/>
                <a:gd name="connsiteY8" fmla="*/ 457200 h 6328114"/>
                <a:gd name="connsiteX9" fmla="*/ 133911 w 953241"/>
                <a:gd name="connsiteY9" fmla="*/ 133911 h 6328114"/>
                <a:gd name="connsiteX10" fmla="*/ 457201 w 953241"/>
                <a:gd name="connsiteY10" fmla="*/ 1 h 6328114"/>
                <a:gd name="connsiteX11" fmla="*/ 457200 w 953241"/>
                <a:gd name="connsiteY11" fmla="*/ 0 h 6328114"/>
                <a:gd name="connsiteX0" fmla="*/ 457200 w 943191"/>
                <a:gd name="connsiteY0" fmla="*/ 0 h 6312729"/>
                <a:gd name="connsiteX1" fmla="*/ 457200 w 943191"/>
                <a:gd name="connsiteY1" fmla="*/ 0 h 6312729"/>
                <a:gd name="connsiteX2" fmla="*/ 780489 w 943191"/>
                <a:gd name="connsiteY2" fmla="*/ 133911 h 6312729"/>
                <a:gd name="connsiteX3" fmla="*/ 914399 w 943191"/>
                <a:gd name="connsiteY3" fmla="*/ 457201 h 6312729"/>
                <a:gd name="connsiteX4" fmla="*/ 942064 w 943191"/>
                <a:gd name="connsiteY4" fmla="*/ 6312729 h 6312729"/>
                <a:gd name="connsiteX5" fmla="*/ 0 w 943191"/>
                <a:gd name="connsiteY5" fmla="*/ 6172200 h 6312729"/>
                <a:gd name="connsiteX6" fmla="*/ 0 w 943191"/>
                <a:gd name="connsiteY6" fmla="*/ 6172200 h 6312729"/>
                <a:gd name="connsiteX7" fmla="*/ 0 w 943191"/>
                <a:gd name="connsiteY7" fmla="*/ 6172200 h 6312729"/>
                <a:gd name="connsiteX8" fmla="*/ 0 w 943191"/>
                <a:gd name="connsiteY8" fmla="*/ 457200 h 6312729"/>
                <a:gd name="connsiteX9" fmla="*/ 133911 w 943191"/>
                <a:gd name="connsiteY9" fmla="*/ 133911 h 6312729"/>
                <a:gd name="connsiteX10" fmla="*/ 457201 w 943191"/>
                <a:gd name="connsiteY10" fmla="*/ 1 h 6312729"/>
                <a:gd name="connsiteX11" fmla="*/ 457200 w 943191"/>
                <a:gd name="connsiteY11" fmla="*/ 0 h 6312729"/>
                <a:gd name="connsiteX0" fmla="*/ 0 w 1033504"/>
                <a:gd name="connsiteY0" fmla="*/ 6172200 h 6404169"/>
                <a:gd name="connsiteX1" fmla="*/ 0 w 1033504"/>
                <a:gd name="connsiteY1" fmla="*/ 6172200 h 6404169"/>
                <a:gd name="connsiteX2" fmla="*/ 0 w 1033504"/>
                <a:gd name="connsiteY2" fmla="*/ 6172200 h 6404169"/>
                <a:gd name="connsiteX3" fmla="*/ 0 w 1033504"/>
                <a:gd name="connsiteY3" fmla="*/ 457200 h 6404169"/>
                <a:gd name="connsiteX4" fmla="*/ 133911 w 1033504"/>
                <a:gd name="connsiteY4" fmla="*/ 133911 h 6404169"/>
                <a:gd name="connsiteX5" fmla="*/ 457201 w 1033504"/>
                <a:gd name="connsiteY5" fmla="*/ 1 h 6404169"/>
                <a:gd name="connsiteX6" fmla="*/ 457200 w 1033504"/>
                <a:gd name="connsiteY6" fmla="*/ 0 h 6404169"/>
                <a:gd name="connsiteX7" fmla="*/ 457200 w 1033504"/>
                <a:gd name="connsiteY7" fmla="*/ 0 h 6404169"/>
                <a:gd name="connsiteX8" fmla="*/ 780489 w 1033504"/>
                <a:gd name="connsiteY8" fmla="*/ 133911 h 6404169"/>
                <a:gd name="connsiteX9" fmla="*/ 914399 w 1033504"/>
                <a:gd name="connsiteY9" fmla="*/ 457201 h 6404169"/>
                <a:gd name="connsiteX10" fmla="*/ 1033504 w 1033504"/>
                <a:gd name="connsiteY10" fmla="*/ 6404169 h 6404169"/>
                <a:gd name="connsiteX0" fmla="*/ 0 w 1007327"/>
                <a:gd name="connsiteY0" fmla="*/ 6172200 h 6354462"/>
                <a:gd name="connsiteX1" fmla="*/ 0 w 1007327"/>
                <a:gd name="connsiteY1" fmla="*/ 6172200 h 6354462"/>
                <a:gd name="connsiteX2" fmla="*/ 0 w 1007327"/>
                <a:gd name="connsiteY2" fmla="*/ 6172200 h 6354462"/>
                <a:gd name="connsiteX3" fmla="*/ 0 w 1007327"/>
                <a:gd name="connsiteY3" fmla="*/ 457200 h 6354462"/>
                <a:gd name="connsiteX4" fmla="*/ 133911 w 1007327"/>
                <a:gd name="connsiteY4" fmla="*/ 133911 h 6354462"/>
                <a:gd name="connsiteX5" fmla="*/ 457201 w 1007327"/>
                <a:gd name="connsiteY5" fmla="*/ 1 h 6354462"/>
                <a:gd name="connsiteX6" fmla="*/ 457200 w 1007327"/>
                <a:gd name="connsiteY6" fmla="*/ 0 h 6354462"/>
                <a:gd name="connsiteX7" fmla="*/ 457200 w 1007327"/>
                <a:gd name="connsiteY7" fmla="*/ 0 h 6354462"/>
                <a:gd name="connsiteX8" fmla="*/ 780489 w 1007327"/>
                <a:gd name="connsiteY8" fmla="*/ 133911 h 6354462"/>
                <a:gd name="connsiteX9" fmla="*/ 914399 w 1007327"/>
                <a:gd name="connsiteY9" fmla="*/ 457201 h 6354462"/>
                <a:gd name="connsiteX10" fmla="*/ 1007327 w 1007327"/>
                <a:gd name="connsiteY10" fmla="*/ 6354462 h 6354462"/>
                <a:gd name="connsiteX0" fmla="*/ 0 w 1029242"/>
                <a:gd name="connsiteY0" fmla="*/ 6172200 h 6330704"/>
                <a:gd name="connsiteX1" fmla="*/ 0 w 1029242"/>
                <a:gd name="connsiteY1" fmla="*/ 6172200 h 6330704"/>
                <a:gd name="connsiteX2" fmla="*/ 0 w 1029242"/>
                <a:gd name="connsiteY2" fmla="*/ 6172200 h 6330704"/>
                <a:gd name="connsiteX3" fmla="*/ 0 w 1029242"/>
                <a:gd name="connsiteY3" fmla="*/ 457200 h 6330704"/>
                <a:gd name="connsiteX4" fmla="*/ 133911 w 1029242"/>
                <a:gd name="connsiteY4" fmla="*/ 133911 h 6330704"/>
                <a:gd name="connsiteX5" fmla="*/ 457201 w 1029242"/>
                <a:gd name="connsiteY5" fmla="*/ 1 h 6330704"/>
                <a:gd name="connsiteX6" fmla="*/ 457200 w 1029242"/>
                <a:gd name="connsiteY6" fmla="*/ 0 h 6330704"/>
                <a:gd name="connsiteX7" fmla="*/ 457200 w 1029242"/>
                <a:gd name="connsiteY7" fmla="*/ 0 h 6330704"/>
                <a:gd name="connsiteX8" fmla="*/ 780489 w 1029242"/>
                <a:gd name="connsiteY8" fmla="*/ 133911 h 6330704"/>
                <a:gd name="connsiteX9" fmla="*/ 914399 w 1029242"/>
                <a:gd name="connsiteY9" fmla="*/ 457201 h 6330704"/>
                <a:gd name="connsiteX10" fmla="*/ 1029242 w 1029242"/>
                <a:gd name="connsiteY10" fmla="*/ 6330704 h 6330704"/>
                <a:gd name="connsiteX0" fmla="*/ 0 w 964937"/>
                <a:gd name="connsiteY0" fmla="*/ 6172200 h 6306905"/>
                <a:gd name="connsiteX1" fmla="*/ 0 w 964937"/>
                <a:gd name="connsiteY1" fmla="*/ 6172200 h 6306905"/>
                <a:gd name="connsiteX2" fmla="*/ 0 w 964937"/>
                <a:gd name="connsiteY2" fmla="*/ 6172200 h 6306905"/>
                <a:gd name="connsiteX3" fmla="*/ 0 w 964937"/>
                <a:gd name="connsiteY3" fmla="*/ 457200 h 6306905"/>
                <a:gd name="connsiteX4" fmla="*/ 133911 w 964937"/>
                <a:gd name="connsiteY4" fmla="*/ 133911 h 6306905"/>
                <a:gd name="connsiteX5" fmla="*/ 457201 w 964937"/>
                <a:gd name="connsiteY5" fmla="*/ 1 h 6306905"/>
                <a:gd name="connsiteX6" fmla="*/ 457200 w 964937"/>
                <a:gd name="connsiteY6" fmla="*/ 0 h 6306905"/>
                <a:gd name="connsiteX7" fmla="*/ 457200 w 964937"/>
                <a:gd name="connsiteY7" fmla="*/ 0 h 6306905"/>
                <a:gd name="connsiteX8" fmla="*/ 780489 w 964937"/>
                <a:gd name="connsiteY8" fmla="*/ 133911 h 6306905"/>
                <a:gd name="connsiteX9" fmla="*/ 914399 w 964937"/>
                <a:gd name="connsiteY9" fmla="*/ 457201 h 6306905"/>
                <a:gd name="connsiteX10" fmla="*/ 964937 w 964937"/>
                <a:gd name="connsiteY10" fmla="*/ 6306905 h 6306905"/>
                <a:gd name="connsiteX0" fmla="*/ 0 w 958626"/>
                <a:gd name="connsiteY0" fmla="*/ 6172200 h 6346750"/>
                <a:gd name="connsiteX1" fmla="*/ 0 w 958626"/>
                <a:gd name="connsiteY1" fmla="*/ 6172200 h 6346750"/>
                <a:gd name="connsiteX2" fmla="*/ 0 w 958626"/>
                <a:gd name="connsiteY2" fmla="*/ 6172200 h 6346750"/>
                <a:gd name="connsiteX3" fmla="*/ 0 w 958626"/>
                <a:gd name="connsiteY3" fmla="*/ 457200 h 6346750"/>
                <a:gd name="connsiteX4" fmla="*/ 133911 w 958626"/>
                <a:gd name="connsiteY4" fmla="*/ 133911 h 6346750"/>
                <a:gd name="connsiteX5" fmla="*/ 457201 w 958626"/>
                <a:gd name="connsiteY5" fmla="*/ 1 h 6346750"/>
                <a:gd name="connsiteX6" fmla="*/ 457200 w 958626"/>
                <a:gd name="connsiteY6" fmla="*/ 0 h 6346750"/>
                <a:gd name="connsiteX7" fmla="*/ 457200 w 958626"/>
                <a:gd name="connsiteY7" fmla="*/ 0 h 6346750"/>
                <a:gd name="connsiteX8" fmla="*/ 780489 w 958626"/>
                <a:gd name="connsiteY8" fmla="*/ 133911 h 6346750"/>
                <a:gd name="connsiteX9" fmla="*/ 914399 w 958626"/>
                <a:gd name="connsiteY9" fmla="*/ 457201 h 6346750"/>
                <a:gd name="connsiteX10" fmla="*/ 958626 w 958626"/>
                <a:gd name="connsiteY10" fmla="*/ 6346750 h 6346750"/>
                <a:gd name="connsiteX0" fmla="*/ 0 w 960730"/>
                <a:gd name="connsiteY0" fmla="*/ 6172200 h 6333468"/>
                <a:gd name="connsiteX1" fmla="*/ 0 w 960730"/>
                <a:gd name="connsiteY1" fmla="*/ 6172200 h 6333468"/>
                <a:gd name="connsiteX2" fmla="*/ 0 w 960730"/>
                <a:gd name="connsiteY2" fmla="*/ 6172200 h 6333468"/>
                <a:gd name="connsiteX3" fmla="*/ 0 w 960730"/>
                <a:gd name="connsiteY3" fmla="*/ 457200 h 6333468"/>
                <a:gd name="connsiteX4" fmla="*/ 133911 w 960730"/>
                <a:gd name="connsiteY4" fmla="*/ 133911 h 6333468"/>
                <a:gd name="connsiteX5" fmla="*/ 457201 w 960730"/>
                <a:gd name="connsiteY5" fmla="*/ 1 h 6333468"/>
                <a:gd name="connsiteX6" fmla="*/ 457200 w 960730"/>
                <a:gd name="connsiteY6" fmla="*/ 0 h 6333468"/>
                <a:gd name="connsiteX7" fmla="*/ 457200 w 960730"/>
                <a:gd name="connsiteY7" fmla="*/ 0 h 6333468"/>
                <a:gd name="connsiteX8" fmla="*/ 780489 w 960730"/>
                <a:gd name="connsiteY8" fmla="*/ 133911 h 6333468"/>
                <a:gd name="connsiteX9" fmla="*/ 914399 w 960730"/>
                <a:gd name="connsiteY9" fmla="*/ 457201 h 6333468"/>
                <a:gd name="connsiteX10" fmla="*/ 960730 w 960730"/>
                <a:gd name="connsiteY10" fmla="*/ 6333468 h 6333468"/>
                <a:gd name="connsiteX0" fmla="*/ 0 w 962833"/>
                <a:gd name="connsiteY0" fmla="*/ 6172200 h 6320186"/>
                <a:gd name="connsiteX1" fmla="*/ 0 w 962833"/>
                <a:gd name="connsiteY1" fmla="*/ 6172200 h 6320186"/>
                <a:gd name="connsiteX2" fmla="*/ 0 w 962833"/>
                <a:gd name="connsiteY2" fmla="*/ 6172200 h 6320186"/>
                <a:gd name="connsiteX3" fmla="*/ 0 w 962833"/>
                <a:gd name="connsiteY3" fmla="*/ 457200 h 6320186"/>
                <a:gd name="connsiteX4" fmla="*/ 133911 w 962833"/>
                <a:gd name="connsiteY4" fmla="*/ 133911 h 6320186"/>
                <a:gd name="connsiteX5" fmla="*/ 457201 w 962833"/>
                <a:gd name="connsiteY5" fmla="*/ 1 h 6320186"/>
                <a:gd name="connsiteX6" fmla="*/ 457200 w 962833"/>
                <a:gd name="connsiteY6" fmla="*/ 0 h 6320186"/>
                <a:gd name="connsiteX7" fmla="*/ 457200 w 962833"/>
                <a:gd name="connsiteY7" fmla="*/ 0 h 6320186"/>
                <a:gd name="connsiteX8" fmla="*/ 780489 w 962833"/>
                <a:gd name="connsiteY8" fmla="*/ 133911 h 6320186"/>
                <a:gd name="connsiteX9" fmla="*/ 914399 w 962833"/>
                <a:gd name="connsiteY9" fmla="*/ 457201 h 6320186"/>
                <a:gd name="connsiteX10" fmla="*/ 962833 w 962833"/>
                <a:gd name="connsiteY10" fmla="*/ 6320186 h 6320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2833" h="6320186">
                  <a:moveTo>
                    <a:pt x="0" y="6172200"/>
                  </a:moveTo>
                  <a:lnTo>
                    <a:pt x="0" y="6172200"/>
                  </a:lnTo>
                  <a:lnTo>
                    <a:pt x="0" y="6172200"/>
                  </a:lnTo>
                  <a:lnTo>
                    <a:pt x="0" y="457200"/>
                  </a:lnTo>
                  <a:cubicBezTo>
                    <a:pt x="0" y="335943"/>
                    <a:pt x="48169" y="219652"/>
                    <a:pt x="133911" y="133911"/>
                  </a:cubicBezTo>
                  <a:cubicBezTo>
                    <a:pt x="219653" y="48169"/>
                    <a:pt x="335944" y="0"/>
                    <a:pt x="457201" y="1"/>
                  </a:cubicBezTo>
                  <a:lnTo>
                    <a:pt x="457200" y="0"/>
                  </a:lnTo>
                  <a:lnTo>
                    <a:pt x="457200" y="0"/>
                  </a:lnTo>
                  <a:cubicBezTo>
                    <a:pt x="578457" y="0"/>
                    <a:pt x="694748" y="48169"/>
                    <a:pt x="780489" y="133911"/>
                  </a:cubicBezTo>
                  <a:cubicBezTo>
                    <a:pt x="866231" y="219653"/>
                    <a:pt x="914400" y="335944"/>
                    <a:pt x="914399" y="457201"/>
                  </a:cubicBezTo>
                  <a:cubicBezTo>
                    <a:pt x="943191" y="1489568"/>
                    <a:pt x="870354" y="4525828"/>
                    <a:pt x="962833" y="6320186"/>
                  </a:cubicBezTo>
                </a:path>
              </a:pathLst>
            </a:custGeom>
            <a:solidFill>
              <a:srgbClr val="073779">
                <a:alpha val="50000"/>
              </a:srgbClr>
            </a:solidFill>
            <a:ln w="25400">
              <a:solidFill>
                <a:schemeClr val="accent2">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8" name="Freeform 27"/>
            <p:cNvSpPr/>
            <p:nvPr/>
          </p:nvSpPr>
          <p:spPr>
            <a:xfrm rot="15660000">
              <a:off x="6395227" y="-278516"/>
              <a:ext cx="552099" cy="5104822"/>
            </a:xfrm>
            <a:custGeom>
              <a:avLst/>
              <a:gdLst>
                <a:gd name="connsiteX0" fmla="*/ 251460 w 502920"/>
                <a:gd name="connsiteY0" fmla="*/ 0 h 5016061"/>
                <a:gd name="connsiteX1" fmla="*/ 251460 w 502920"/>
                <a:gd name="connsiteY1" fmla="*/ 0 h 5016061"/>
                <a:gd name="connsiteX2" fmla="*/ 429269 w 502920"/>
                <a:gd name="connsiteY2" fmla="*/ 73651 h 5016061"/>
                <a:gd name="connsiteX3" fmla="*/ 502920 w 502920"/>
                <a:gd name="connsiteY3" fmla="*/ 251460 h 5016061"/>
                <a:gd name="connsiteX4" fmla="*/ 502920 w 502920"/>
                <a:gd name="connsiteY4" fmla="*/ 5016061 h 5016061"/>
                <a:gd name="connsiteX5" fmla="*/ 502920 w 502920"/>
                <a:gd name="connsiteY5" fmla="*/ 5016061 h 5016061"/>
                <a:gd name="connsiteX6" fmla="*/ 502920 w 502920"/>
                <a:gd name="connsiteY6" fmla="*/ 5016061 h 5016061"/>
                <a:gd name="connsiteX7" fmla="*/ 0 w 502920"/>
                <a:gd name="connsiteY7" fmla="*/ 5016061 h 5016061"/>
                <a:gd name="connsiteX8" fmla="*/ 0 w 502920"/>
                <a:gd name="connsiteY8" fmla="*/ 5016061 h 5016061"/>
                <a:gd name="connsiteX9" fmla="*/ 0 w 502920"/>
                <a:gd name="connsiteY9" fmla="*/ 5016061 h 5016061"/>
                <a:gd name="connsiteX10" fmla="*/ 0 w 502920"/>
                <a:gd name="connsiteY10" fmla="*/ 251460 h 5016061"/>
                <a:gd name="connsiteX11" fmla="*/ 73651 w 502920"/>
                <a:gd name="connsiteY11" fmla="*/ 73651 h 5016061"/>
                <a:gd name="connsiteX12" fmla="*/ 251460 w 502920"/>
                <a:gd name="connsiteY12" fmla="*/ 0 h 5016061"/>
                <a:gd name="connsiteX0" fmla="*/ 251460 w 545528"/>
                <a:gd name="connsiteY0" fmla="*/ 0 h 5090883"/>
                <a:gd name="connsiteX1" fmla="*/ 251460 w 545528"/>
                <a:gd name="connsiteY1" fmla="*/ 0 h 5090883"/>
                <a:gd name="connsiteX2" fmla="*/ 429269 w 545528"/>
                <a:gd name="connsiteY2" fmla="*/ 73651 h 5090883"/>
                <a:gd name="connsiteX3" fmla="*/ 502920 w 545528"/>
                <a:gd name="connsiteY3" fmla="*/ 251460 h 5090883"/>
                <a:gd name="connsiteX4" fmla="*/ 502920 w 545528"/>
                <a:gd name="connsiteY4" fmla="*/ 5016061 h 5090883"/>
                <a:gd name="connsiteX5" fmla="*/ 502920 w 545528"/>
                <a:gd name="connsiteY5" fmla="*/ 5016061 h 5090883"/>
                <a:gd name="connsiteX6" fmla="*/ 545528 w 545528"/>
                <a:gd name="connsiteY6" fmla="*/ 5090883 h 5090883"/>
                <a:gd name="connsiteX7" fmla="*/ 0 w 545528"/>
                <a:gd name="connsiteY7" fmla="*/ 5016061 h 5090883"/>
                <a:gd name="connsiteX8" fmla="*/ 0 w 545528"/>
                <a:gd name="connsiteY8" fmla="*/ 5016061 h 5090883"/>
                <a:gd name="connsiteX9" fmla="*/ 0 w 545528"/>
                <a:gd name="connsiteY9" fmla="*/ 5016061 h 5090883"/>
                <a:gd name="connsiteX10" fmla="*/ 0 w 545528"/>
                <a:gd name="connsiteY10" fmla="*/ 251460 h 5090883"/>
                <a:gd name="connsiteX11" fmla="*/ 73651 w 545528"/>
                <a:gd name="connsiteY11" fmla="*/ 73651 h 5090883"/>
                <a:gd name="connsiteX12" fmla="*/ 251460 w 545528"/>
                <a:gd name="connsiteY12" fmla="*/ 0 h 5090883"/>
                <a:gd name="connsiteX0" fmla="*/ 251460 w 502920"/>
                <a:gd name="connsiteY0" fmla="*/ 0 h 5016061"/>
                <a:gd name="connsiteX1" fmla="*/ 251460 w 502920"/>
                <a:gd name="connsiteY1" fmla="*/ 0 h 5016061"/>
                <a:gd name="connsiteX2" fmla="*/ 429269 w 502920"/>
                <a:gd name="connsiteY2" fmla="*/ 73651 h 5016061"/>
                <a:gd name="connsiteX3" fmla="*/ 502920 w 502920"/>
                <a:gd name="connsiteY3" fmla="*/ 251460 h 5016061"/>
                <a:gd name="connsiteX4" fmla="*/ 502920 w 502920"/>
                <a:gd name="connsiteY4" fmla="*/ 5016061 h 5016061"/>
                <a:gd name="connsiteX5" fmla="*/ 502920 w 502920"/>
                <a:gd name="connsiteY5" fmla="*/ 5016061 h 5016061"/>
                <a:gd name="connsiteX6" fmla="*/ 0 w 502920"/>
                <a:gd name="connsiteY6" fmla="*/ 5016061 h 5016061"/>
                <a:gd name="connsiteX7" fmla="*/ 0 w 502920"/>
                <a:gd name="connsiteY7" fmla="*/ 5016061 h 5016061"/>
                <a:gd name="connsiteX8" fmla="*/ 0 w 502920"/>
                <a:gd name="connsiteY8" fmla="*/ 5016061 h 5016061"/>
                <a:gd name="connsiteX9" fmla="*/ 0 w 502920"/>
                <a:gd name="connsiteY9" fmla="*/ 251460 h 5016061"/>
                <a:gd name="connsiteX10" fmla="*/ 73651 w 502920"/>
                <a:gd name="connsiteY10" fmla="*/ 73651 h 5016061"/>
                <a:gd name="connsiteX11" fmla="*/ 251460 w 502920"/>
                <a:gd name="connsiteY11" fmla="*/ 0 h 5016061"/>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02920 w 578872"/>
                <a:gd name="connsiteY5" fmla="*/ 5016061 h 5090304"/>
                <a:gd name="connsiteX6" fmla="*/ 578872 w 578872"/>
                <a:gd name="connsiteY6" fmla="*/ 5090304 h 5090304"/>
                <a:gd name="connsiteX7" fmla="*/ 0 w 578872"/>
                <a:gd name="connsiteY7" fmla="*/ 5016061 h 5090304"/>
                <a:gd name="connsiteX8" fmla="*/ 0 w 578872"/>
                <a:gd name="connsiteY8" fmla="*/ 5016061 h 5090304"/>
                <a:gd name="connsiteX9" fmla="*/ 0 w 578872"/>
                <a:gd name="connsiteY9" fmla="*/ 5016061 h 5090304"/>
                <a:gd name="connsiteX10" fmla="*/ 0 w 578872"/>
                <a:gd name="connsiteY10" fmla="*/ 251460 h 5090304"/>
                <a:gd name="connsiteX11" fmla="*/ 73651 w 578872"/>
                <a:gd name="connsiteY11" fmla="*/ 73651 h 5090304"/>
                <a:gd name="connsiteX12" fmla="*/ 251460 w 578872"/>
                <a:gd name="connsiteY12"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51179 w 578872"/>
                <a:gd name="connsiteY5" fmla="*/ 4969246 h 5090304"/>
                <a:gd name="connsiteX6" fmla="*/ 578872 w 578872"/>
                <a:gd name="connsiteY6" fmla="*/ 5090304 h 5090304"/>
                <a:gd name="connsiteX7" fmla="*/ 0 w 578872"/>
                <a:gd name="connsiteY7" fmla="*/ 5016061 h 5090304"/>
                <a:gd name="connsiteX8" fmla="*/ 0 w 578872"/>
                <a:gd name="connsiteY8" fmla="*/ 5016061 h 5090304"/>
                <a:gd name="connsiteX9" fmla="*/ 0 w 578872"/>
                <a:gd name="connsiteY9" fmla="*/ 5016061 h 5090304"/>
                <a:gd name="connsiteX10" fmla="*/ 0 w 578872"/>
                <a:gd name="connsiteY10" fmla="*/ 251460 h 5090304"/>
                <a:gd name="connsiteX11" fmla="*/ 73651 w 578872"/>
                <a:gd name="connsiteY11" fmla="*/ 73651 h 5090304"/>
                <a:gd name="connsiteX12" fmla="*/ 251460 w 578872"/>
                <a:gd name="connsiteY12"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78872 w 578872"/>
                <a:gd name="connsiteY5" fmla="*/ 5090304 h 5090304"/>
                <a:gd name="connsiteX6" fmla="*/ 0 w 578872"/>
                <a:gd name="connsiteY6" fmla="*/ 5016061 h 5090304"/>
                <a:gd name="connsiteX7" fmla="*/ 0 w 578872"/>
                <a:gd name="connsiteY7" fmla="*/ 5016061 h 5090304"/>
                <a:gd name="connsiteX8" fmla="*/ 0 w 578872"/>
                <a:gd name="connsiteY8" fmla="*/ 5016061 h 5090304"/>
                <a:gd name="connsiteX9" fmla="*/ 0 w 578872"/>
                <a:gd name="connsiteY9" fmla="*/ 251460 h 5090304"/>
                <a:gd name="connsiteX10" fmla="*/ 73651 w 578872"/>
                <a:gd name="connsiteY10" fmla="*/ 73651 h 5090304"/>
                <a:gd name="connsiteX11" fmla="*/ 251460 w 578872"/>
                <a:gd name="connsiteY11"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78872 w 578872"/>
                <a:gd name="connsiteY4" fmla="*/ 5090304 h 5090304"/>
                <a:gd name="connsiteX5" fmla="*/ 0 w 578872"/>
                <a:gd name="connsiteY5" fmla="*/ 5016061 h 5090304"/>
                <a:gd name="connsiteX6" fmla="*/ 0 w 578872"/>
                <a:gd name="connsiteY6" fmla="*/ 5016061 h 5090304"/>
                <a:gd name="connsiteX7" fmla="*/ 0 w 578872"/>
                <a:gd name="connsiteY7" fmla="*/ 5016061 h 5090304"/>
                <a:gd name="connsiteX8" fmla="*/ 0 w 578872"/>
                <a:gd name="connsiteY8" fmla="*/ 251460 h 5090304"/>
                <a:gd name="connsiteX9" fmla="*/ 73651 w 578872"/>
                <a:gd name="connsiteY9" fmla="*/ 73651 h 5090304"/>
                <a:gd name="connsiteX10" fmla="*/ 251460 w 578872"/>
                <a:gd name="connsiteY10" fmla="*/ 0 h 5090304"/>
                <a:gd name="connsiteX0" fmla="*/ 0 w 670312"/>
                <a:gd name="connsiteY0" fmla="*/ 5016061 h 5181744"/>
                <a:gd name="connsiteX1" fmla="*/ 0 w 670312"/>
                <a:gd name="connsiteY1" fmla="*/ 5016061 h 5181744"/>
                <a:gd name="connsiteX2" fmla="*/ 0 w 670312"/>
                <a:gd name="connsiteY2" fmla="*/ 5016061 h 5181744"/>
                <a:gd name="connsiteX3" fmla="*/ 0 w 670312"/>
                <a:gd name="connsiteY3" fmla="*/ 251460 h 5181744"/>
                <a:gd name="connsiteX4" fmla="*/ 73651 w 670312"/>
                <a:gd name="connsiteY4" fmla="*/ 73651 h 5181744"/>
                <a:gd name="connsiteX5" fmla="*/ 251460 w 670312"/>
                <a:gd name="connsiteY5" fmla="*/ 0 h 5181744"/>
                <a:gd name="connsiteX6" fmla="*/ 251460 w 670312"/>
                <a:gd name="connsiteY6" fmla="*/ 0 h 5181744"/>
                <a:gd name="connsiteX7" fmla="*/ 429269 w 670312"/>
                <a:gd name="connsiteY7" fmla="*/ 73651 h 5181744"/>
                <a:gd name="connsiteX8" fmla="*/ 502920 w 670312"/>
                <a:gd name="connsiteY8" fmla="*/ 251460 h 5181744"/>
                <a:gd name="connsiteX9" fmla="*/ 670312 w 670312"/>
                <a:gd name="connsiteY9" fmla="*/ 5181744 h 5181744"/>
                <a:gd name="connsiteX0" fmla="*/ 0 w 572254"/>
                <a:gd name="connsiteY0" fmla="*/ 5016061 h 5084525"/>
                <a:gd name="connsiteX1" fmla="*/ 0 w 572254"/>
                <a:gd name="connsiteY1" fmla="*/ 5016061 h 5084525"/>
                <a:gd name="connsiteX2" fmla="*/ 0 w 572254"/>
                <a:gd name="connsiteY2" fmla="*/ 5016061 h 5084525"/>
                <a:gd name="connsiteX3" fmla="*/ 0 w 572254"/>
                <a:gd name="connsiteY3" fmla="*/ 251460 h 5084525"/>
                <a:gd name="connsiteX4" fmla="*/ 73651 w 572254"/>
                <a:gd name="connsiteY4" fmla="*/ 73651 h 5084525"/>
                <a:gd name="connsiteX5" fmla="*/ 251460 w 572254"/>
                <a:gd name="connsiteY5" fmla="*/ 0 h 5084525"/>
                <a:gd name="connsiteX6" fmla="*/ 251460 w 572254"/>
                <a:gd name="connsiteY6" fmla="*/ 0 h 5084525"/>
                <a:gd name="connsiteX7" fmla="*/ 429269 w 572254"/>
                <a:gd name="connsiteY7" fmla="*/ 73651 h 5084525"/>
                <a:gd name="connsiteX8" fmla="*/ 502920 w 572254"/>
                <a:gd name="connsiteY8" fmla="*/ 251460 h 5084525"/>
                <a:gd name="connsiteX9" fmla="*/ 572254 w 572254"/>
                <a:gd name="connsiteY9" fmla="*/ 5084525 h 5084525"/>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52099"/>
                <a:gd name="connsiteY0" fmla="*/ 5016061 h 5109913"/>
                <a:gd name="connsiteX1" fmla="*/ 0 w 552099"/>
                <a:gd name="connsiteY1" fmla="*/ 5016061 h 5109913"/>
                <a:gd name="connsiteX2" fmla="*/ 0 w 552099"/>
                <a:gd name="connsiteY2" fmla="*/ 5016061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0 w 552099"/>
                <a:gd name="connsiteY0" fmla="*/ 5016061 h 5109913"/>
                <a:gd name="connsiteX1" fmla="*/ 0 w 552099"/>
                <a:gd name="connsiteY1" fmla="*/ 5016061 h 5109913"/>
                <a:gd name="connsiteX2" fmla="*/ 17708 w 552099"/>
                <a:gd name="connsiteY2" fmla="*/ 5018867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0 w 552099"/>
                <a:gd name="connsiteY0" fmla="*/ 5016061 h 5109913"/>
                <a:gd name="connsiteX1" fmla="*/ 0 w 552099"/>
                <a:gd name="connsiteY1" fmla="*/ 5016061 h 5109913"/>
                <a:gd name="connsiteX2" fmla="*/ 11177 w 552099"/>
                <a:gd name="connsiteY2" fmla="*/ 5031459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14979 w 567078"/>
                <a:gd name="connsiteY0" fmla="*/ 5016061 h 5109913"/>
                <a:gd name="connsiteX1" fmla="*/ 14979 w 567078"/>
                <a:gd name="connsiteY1" fmla="*/ 5016061 h 5109913"/>
                <a:gd name="connsiteX2" fmla="*/ 5903 w 567078"/>
                <a:gd name="connsiteY2" fmla="*/ 4987363 h 5109913"/>
                <a:gd name="connsiteX3" fmla="*/ 14979 w 567078"/>
                <a:gd name="connsiteY3" fmla="*/ 251460 h 5109913"/>
                <a:gd name="connsiteX4" fmla="*/ 88630 w 567078"/>
                <a:gd name="connsiteY4" fmla="*/ 73651 h 5109913"/>
                <a:gd name="connsiteX5" fmla="*/ 266439 w 567078"/>
                <a:gd name="connsiteY5" fmla="*/ 0 h 5109913"/>
                <a:gd name="connsiteX6" fmla="*/ 266439 w 567078"/>
                <a:gd name="connsiteY6" fmla="*/ 0 h 5109913"/>
                <a:gd name="connsiteX7" fmla="*/ 444248 w 567078"/>
                <a:gd name="connsiteY7" fmla="*/ 73651 h 5109913"/>
                <a:gd name="connsiteX8" fmla="*/ 517899 w 567078"/>
                <a:gd name="connsiteY8" fmla="*/ 251460 h 5109913"/>
                <a:gd name="connsiteX9" fmla="*/ 567078 w 567078"/>
                <a:gd name="connsiteY9" fmla="*/ 5109913 h 5109913"/>
                <a:gd name="connsiteX0" fmla="*/ 0 w 552099"/>
                <a:gd name="connsiteY0" fmla="*/ 5016061 h 5109913"/>
                <a:gd name="connsiteX1" fmla="*/ 0 w 552099"/>
                <a:gd name="connsiteY1" fmla="*/ 5016061 h 5109913"/>
                <a:gd name="connsiteX2" fmla="*/ 0 w 552099"/>
                <a:gd name="connsiteY2" fmla="*/ 251460 h 5109913"/>
                <a:gd name="connsiteX3" fmla="*/ 73651 w 552099"/>
                <a:gd name="connsiteY3" fmla="*/ 73651 h 5109913"/>
                <a:gd name="connsiteX4" fmla="*/ 251460 w 552099"/>
                <a:gd name="connsiteY4" fmla="*/ 0 h 5109913"/>
                <a:gd name="connsiteX5" fmla="*/ 251460 w 552099"/>
                <a:gd name="connsiteY5" fmla="*/ 0 h 5109913"/>
                <a:gd name="connsiteX6" fmla="*/ 429269 w 552099"/>
                <a:gd name="connsiteY6" fmla="*/ 73651 h 5109913"/>
                <a:gd name="connsiteX7" fmla="*/ 502920 w 552099"/>
                <a:gd name="connsiteY7" fmla="*/ 251460 h 5109913"/>
                <a:gd name="connsiteX8" fmla="*/ 552099 w 552099"/>
                <a:gd name="connsiteY8" fmla="*/ 5109913 h 5109913"/>
                <a:gd name="connsiteX0" fmla="*/ 0 w 558409"/>
                <a:gd name="connsiteY0" fmla="*/ 5016061 h 5070028"/>
                <a:gd name="connsiteX1" fmla="*/ 0 w 558409"/>
                <a:gd name="connsiteY1" fmla="*/ 5016061 h 5070028"/>
                <a:gd name="connsiteX2" fmla="*/ 0 w 558409"/>
                <a:gd name="connsiteY2" fmla="*/ 251460 h 5070028"/>
                <a:gd name="connsiteX3" fmla="*/ 73651 w 558409"/>
                <a:gd name="connsiteY3" fmla="*/ 73651 h 5070028"/>
                <a:gd name="connsiteX4" fmla="*/ 251460 w 558409"/>
                <a:gd name="connsiteY4" fmla="*/ 0 h 5070028"/>
                <a:gd name="connsiteX5" fmla="*/ 251460 w 558409"/>
                <a:gd name="connsiteY5" fmla="*/ 0 h 5070028"/>
                <a:gd name="connsiteX6" fmla="*/ 429269 w 558409"/>
                <a:gd name="connsiteY6" fmla="*/ 73651 h 5070028"/>
                <a:gd name="connsiteX7" fmla="*/ 502920 w 558409"/>
                <a:gd name="connsiteY7" fmla="*/ 251460 h 5070028"/>
                <a:gd name="connsiteX8" fmla="*/ 558409 w 558409"/>
                <a:gd name="connsiteY8" fmla="*/ 5070028 h 5070028"/>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0 w 552099"/>
                <a:gd name="connsiteY0" fmla="*/ 5016061 h 5109912"/>
                <a:gd name="connsiteX1" fmla="*/ 0 w 552099"/>
                <a:gd name="connsiteY1" fmla="*/ 5016061 h 5109912"/>
                <a:gd name="connsiteX2" fmla="*/ 7986 w 552099"/>
                <a:gd name="connsiteY2" fmla="*/ 5032128 h 5109912"/>
                <a:gd name="connsiteX3" fmla="*/ 0 w 552099"/>
                <a:gd name="connsiteY3" fmla="*/ 251460 h 5109912"/>
                <a:gd name="connsiteX4" fmla="*/ 73651 w 552099"/>
                <a:gd name="connsiteY4" fmla="*/ 73651 h 5109912"/>
                <a:gd name="connsiteX5" fmla="*/ 251460 w 552099"/>
                <a:gd name="connsiteY5" fmla="*/ 0 h 5109912"/>
                <a:gd name="connsiteX6" fmla="*/ 251460 w 552099"/>
                <a:gd name="connsiteY6" fmla="*/ 0 h 5109912"/>
                <a:gd name="connsiteX7" fmla="*/ 429269 w 552099"/>
                <a:gd name="connsiteY7" fmla="*/ 73651 h 5109912"/>
                <a:gd name="connsiteX8" fmla="*/ 502920 w 552099"/>
                <a:gd name="connsiteY8" fmla="*/ 251460 h 5109912"/>
                <a:gd name="connsiteX9" fmla="*/ 552099 w 552099"/>
                <a:gd name="connsiteY9" fmla="*/ 5109912 h 5109912"/>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2099" h="5109912">
                  <a:moveTo>
                    <a:pt x="0" y="5016061"/>
                  </a:moveTo>
                  <a:lnTo>
                    <a:pt x="0" y="5016061"/>
                  </a:lnTo>
                  <a:lnTo>
                    <a:pt x="0" y="251460"/>
                  </a:lnTo>
                  <a:cubicBezTo>
                    <a:pt x="0" y="184769"/>
                    <a:pt x="26493" y="120809"/>
                    <a:pt x="73651" y="73651"/>
                  </a:cubicBezTo>
                  <a:cubicBezTo>
                    <a:pt x="120809" y="26493"/>
                    <a:pt x="184769" y="0"/>
                    <a:pt x="251460" y="0"/>
                  </a:cubicBezTo>
                  <a:lnTo>
                    <a:pt x="251460" y="0"/>
                  </a:lnTo>
                  <a:cubicBezTo>
                    <a:pt x="318151" y="0"/>
                    <a:pt x="382111" y="26493"/>
                    <a:pt x="429269" y="73651"/>
                  </a:cubicBezTo>
                  <a:cubicBezTo>
                    <a:pt x="476427" y="120809"/>
                    <a:pt x="502920" y="184769"/>
                    <a:pt x="502920" y="251460"/>
                  </a:cubicBezTo>
                  <a:cubicBezTo>
                    <a:pt x="528237" y="1864408"/>
                    <a:pt x="536054" y="5039297"/>
                    <a:pt x="552099" y="5109912"/>
                  </a:cubicBezTo>
                </a:path>
              </a:pathLst>
            </a:custGeom>
            <a:solidFill>
              <a:schemeClr val="accent1">
                <a:alpha val="30000"/>
              </a:schemeClr>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45" name="Freeform 44"/>
            <p:cNvSpPr/>
            <p:nvPr/>
          </p:nvSpPr>
          <p:spPr>
            <a:xfrm rot="15660000">
              <a:off x="7468755" y="1178808"/>
              <a:ext cx="536285" cy="2936001"/>
            </a:xfrm>
            <a:custGeom>
              <a:avLst/>
              <a:gdLst>
                <a:gd name="connsiteX0" fmla="*/ 251460 w 502920"/>
                <a:gd name="connsiteY0" fmla="*/ 0 h 5016061"/>
                <a:gd name="connsiteX1" fmla="*/ 251460 w 502920"/>
                <a:gd name="connsiteY1" fmla="*/ 0 h 5016061"/>
                <a:gd name="connsiteX2" fmla="*/ 429269 w 502920"/>
                <a:gd name="connsiteY2" fmla="*/ 73651 h 5016061"/>
                <a:gd name="connsiteX3" fmla="*/ 502920 w 502920"/>
                <a:gd name="connsiteY3" fmla="*/ 251460 h 5016061"/>
                <a:gd name="connsiteX4" fmla="*/ 502920 w 502920"/>
                <a:gd name="connsiteY4" fmla="*/ 5016061 h 5016061"/>
                <a:gd name="connsiteX5" fmla="*/ 502920 w 502920"/>
                <a:gd name="connsiteY5" fmla="*/ 5016061 h 5016061"/>
                <a:gd name="connsiteX6" fmla="*/ 502920 w 502920"/>
                <a:gd name="connsiteY6" fmla="*/ 5016061 h 5016061"/>
                <a:gd name="connsiteX7" fmla="*/ 0 w 502920"/>
                <a:gd name="connsiteY7" fmla="*/ 5016061 h 5016061"/>
                <a:gd name="connsiteX8" fmla="*/ 0 w 502920"/>
                <a:gd name="connsiteY8" fmla="*/ 5016061 h 5016061"/>
                <a:gd name="connsiteX9" fmla="*/ 0 w 502920"/>
                <a:gd name="connsiteY9" fmla="*/ 5016061 h 5016061"/>
                <a:gd name="connsiteX10" fmla="*/ 0 w 502920"/>
                <a:gd name="connsiteY10" fmla="*/ 251460 h 5016061"/>
                <a:gd name="connsiteX11" fmla="*/ 73651 w 502920"/>
                <a:gd name="connsiteY11" fmla="*/ 73651 h 5016061"/>
                <a:gd name="connsiteX12" fmla="*/ 251460 w 502920"/>
                <a:gd name="connsiteY12" fmla="*/ 0 h 5016061"/>
                <a:gd name="connsiteX0" fmla="*/ 251460 w 545528"/>
                <a:gd name="connsiteY0" fmla="*/ 0 h 5090883"/>
                <a:gd name="connsiteX1" fmla="*/ 251460 w 545528"/>
                <a:gd name="connsiteY1" fmla="*/ 0 h 5090883"/>
                <a:gd name="connsiteX2" fmla="*/ 429269 w 545528"/>
                <a:gd name="connsiteY2" fmla="*/ 73651 h 5090883"/>
                <a:gd name="connsiteX3" fmla="*/ 502920 w 545528"/>
                <a:gd name="connsiteY3" fmla="*/ 251460 h 5090883"/>
                <a:gd name="connsiteX4" fmla="*/ 502920 w 545528"/>
                <a:gd name="connsiteY4" fmla="*/ 5016061 h 5090883"/>
                <a:gd name="connsiteX5" fmla="*/ 502920 w 545528"/>
                <a:gd name="connsiteY5" fmla="*/ 5016061 h 5090883"/>
                <a:gd name="connsiteX6" fmla="*/ 545528 w 545528"/>
                <a:gd name="connsiteY6" fmla="*/ 5090883 h 5090883"/>
                <a:gd name="connsiteX7" fmla="*/ 0 w 545528"/>
                <a:gd name="connsiteY7" fmla="*/ 5016061 h 5090883"/>
                <a:gd name="connsiteX8" fmla="*/ 0 w 545528"/>
                <a:gd name="connsiteY8" fmla="*/ 5016061 h 5090883"/>
                <a:gd name="connsiteX9" fmla="*/ 0 w 545528"/>
                <a:gd name="connsiteY9" fmla="*/ 5016061 h 5090883"/>
                <a:gd name="connsiteX10" fmla="*/ 0 w 545528"/>
                <a:gd name="connsiteY10" fmla="*/ 251460 h 5090883"/>
                <a:gd name="connsiteX11" fmla="*/ 73651 w 545528"/>
                <a:gd name="connsiteY11" fmla="*/ 73651 h 5090883"/>
                <a:gd name="connsiteX12" fmla="*/ 251460 w 545528"/>
                <a:gd name="connsiteY12" fmla="*/ 0 h 5090883"/>
                <a:gd name="connsiteX0" fmla="*/ 251460 w 502920"/>
                <a:gd name="connsiteY0" fmla="*/ 0 h 5016061"/>
                <a:gd name="connsiteX1" fmla="*/ 251460 w 502920"/>
                <a:gd name="connsiteY1" fmla="*/ 0 h 5016061"/>
                <a:gd name="connsiteX2" fmla="*/ 429269 w 502920"/>
                <a:gd name="connsiteY2" fmla="*/ 73651 h 5016061"/>
                <a:gd name="connsiteX3" fmla="*/ 502920 w 502920"/>
                <a:gd name="connsiteY3" fmla="*/ 251460 h 5016061"/>
                <a:gd name="connsiteX4" fmla="*/ 502920 w 502920"/>
                <a:gd name="connsiteY4" fmla="*/ 5016061 h 5016061"/>
                <a:gd name="connsiteX5" fmla="*/ 502920 w 502920"/>
                <a:gd name="connsiteY5" fmla="*/ 5016061 h 5016061"/>
                <a:gd name="connsiteX6" fmla="*/ 0 w 502920"/>
                <a:gd name="connsiteY6" fmla="*/ 5016061 h 5016061"/>
                <a:gd name="connsiteX7" fmla="*/ 0 w 502920"/>
                <a:gd name="connsiteY7" fmla="*/ 5016061 h 5016061"/>
                <a:gd name="connsiteX8" fmla="*/ 0 w 502920"/>
                <a:gd name="connsiteY8" fmla="*/ 5016061 h 5016061"/>
                <a:gd name="connsiteX9" fmla="*/ 0 w 502920"/>
                <a:gd name="connsiteY9" fmla="*/ 251460 h 5016061"/>
                <a:gd name="connsiteX10" fmla="*/ 73651 w 502920"/>
                <a:gd name="connsiteY10" fmla="*/ 73651 h 5016061"/>
                <a:gd name="connsiteX11" fmla="*/ 251460 w 502920"/>
                <a:gd name="connsiteY11" fmla="*/ 0 h 5016061"/>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02920 w 578872"/>
                <a:gd name="connsiteY5" fmla="*/ 5016061 h 5090304"/>
                <a:gd name="connsiteX6" fmla="*/ 578872 w 578872"/>
                <a:gd name="connsiteY6" fmla="*/ 5090304 h 5090304"/>
                <a:gd name="connsiteX7" fmla="*/ 0 w 578872"/>
                <a:gd name="connsiteY7" fmla="*/ 5016061 h 5090304"/>
                <a:gd name="connsiteX8" fmla="*/ 0 w 578872"/>
                <a:gd name="connsiteY8" fmla="*/ 5016061 h 5090304"/>
                <a:gd name="connsiteX9" fmla="*/ 0 w 578872"/>
                <a:gd name="connsiteY9" fmla="*/ 5016061 h 5090304"/>
                <a:gd name="connsiteX10" fmla="*/ 0 w 578872"/>
                <a:gd name="connsiteY10" fmla="*/ 251460 h 5090304"/>
                <a:gd name="connsiteX11" fmla="*/ 73651 w 578872"/>
                <a:gd name="connsiteY11" fmla="*/ 73651 h 5090304"/>
                <a:gd name="connsiteX12" fmla="*/ 251460 w 578872"/>
                <a:gd name="connsiteY12"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51179 w 578872"/>
                <a:gd name="connsiteY5" fmla="*/ 4969246 h 5090304"/>
                <a:gd name="connsiteX6" fmla="*/ 578872 w 578872"/>
                <a:gd name="connsiteY6" fmla="*/ 5090304 h 5090304"/>
                <a:gd name="connsiteX7" fmla="*/ 0 w 578872"/>
                <a:gd name="connsiteY7" fmla="*/ 5016061 h 5090304"/>
                <a:gd name="connsiteX8" fmla="*/ 0 w 578872"/>
                <a:gd name="connsiteY8" fmla="*/ 5016061 h 5090304"/>
                <a:gd name="connsiteX9" fmla="*/ 0 w 578872"/>
                <a:gd name="connsiteY9" fmla="*/ 5016061 h 5090304"/>
                <a:gd name="connsiteX10" fmla="*/ 0 w 578872"/>
                <a:gd name="connsiteY10" fmla="*/ 251460 h 5090304"/>
                <a:gd name="connsiteX11" fmla="*/ 73651 w 578872"/>
                <a:gd name="connsiteY11" fmla="*/ 73651 h 5090304"/>
                <a:gd name="connsiteX12" fmla="*/ 251460 w 578872"/>
                <a:gd name="connsiteY12"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78872 w 578872"/>
                <a:gd name="connsiteY5" fmla="*/ 5090304 h 5090304"/>
                <a:gd name="connsiteX6" fmla="*/ 0 w 578872"/>
                <a:gd name="connsiteY6" fmla="*/ 5016061 h 5090304"/>
                <a:gd name="connsiteX7" fmla="*/ 0 w 578872"/>
                <a:gd name="connsiteY7" fmla="*/ 5016061 h 5090304"/>
                <a:gd name="connsiteX8" fmla="*/ 0 w 578872"/>
                <a:gd name="connsiteY8" fmla="*/ 5016061 h 5090304"/>
                <a:gd name="connsiteX9" fmla="*/ 0 w 578872"/>
                <a:gd name="connsiteY9" fmla="*/ 251460 h 5090304"/>
                <a:gd name="connsiteX10" fmla="*/ 73651 w 578872"/>
                <a:gd name="connsiteY10" fmla="*/ 73651 h 5090304"/>
                <a:gd name="connsiteX11" fmla="*/ 251460 w 578872"/>
                <a:gd name="connsiteY11"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78872 w 578872"/>
                <a:gd name="connsiteY4" fmla="*/ 5090304 h 5090304"/>
                <a:gd name="connsiteX5" fmla="*/ 0 w 578872"/>
                <a:gd name="connsiteY5" fmla="*/ 5016061 h 5090304"/>
                <a:gd name="connsiteX6" fmla="*/ 0 w 578872"/>
                <a:gd name="connsiteY6" fmla="*/ 5016061 h 5090304"/>
                <a:gd name="connsiteX7" fmla="*/ 0 w 578872"/>
                <a:gd name="connsiteY7" fmla="*/ 5016061 h 5090304"/>
                <a:gd name="connsiteX8" fmla="*/ 0 w 578872"/>
                <a:gd name="connsiteY8" fmla="*/ 251460 h 5090304"/>
                <a:gd name="connsiteX9" fmla="*/ 73651 w 578872"/>
                <a:gd name="connsiteY9" fmla="*/ 73651 h 5090304"/>
                <a:gd name="connsiteX10" fmla="*/ 251460 w 578872"/>
                <a:gd name="connsiteY10" fmla="*/ 0 h 5090304"/>
                <a:gd name="connsiteX0" fmla="*/ 0 w 670312"/>
                <a:gd name="connsiteY0" fmla="*/ 5016061 h 5181744"/>
                <a:gd name="connsiteX1" fmla="*/ 0 w 670312"/>
                <a:gd name="connsiteY1" fmla="*/ 5016061 h 5181744"/>
                <a:gd name="connsiteX2" fmla="*/ 0 w 670312"/>
                <a:gd name="connsiteY2" fmla="*/ 5016061 h 5181744"/>
                <a:gd name="connsiteX3" fmla="*/ 0 w 670312"/>
                <a:gd name="connsiteY3" fmla="*/ 251460 h 5181744"/>
                <a:gd name="connsiteX4" fmla="*/ 73651 w 670312"/>
                <a:gd name="connsiteY4" fmla="*/ 73651 h 5181744"/>
                <a:gd name="connsiteX5" fmla="*/ 251460 w 670312"/>
                <a:gd name="connsiteY5" fmla="*/ 0 h 5181744"/>
                <a:gd name="connsiteX6" fmla="*/ 251460 w 670312"/>
                <a:gd name="connsiteY6" fmla="*/ 0 h 5181744"/>
                <a:gd name="connsiteX7" fmla="*/ 429269 w 670312"/>
                <a:gd name="connsiteY7" fmla="*/ 73651 h 5181744"/>
                <a:gd name="connsiteX8" fmla="*/ 502920 w 670312"/>
                <a:gd name="connsiteY8" fmla="*/ 251460 h 5181744"/>
                <a:gd name="connsiteX9" fmla="*/ 670312 w 670312"/>
                <a:gd name="connsiteY9" fmla="*/ 5181744 h 5181744"/>
                <a:gd name="connsiteX0" fmla="*/ 0 w 572254"/>
                <a:gd name="connsiteY0" fmla="*/ 5016061 h 5084525"/>
                <a:gd name="connsiteX1" fmla="*/ 0 w 572254"/>
                <a:gd name="connsiteY1" fmla="*/ 5016061 h 5084525"/>
                <a:gd name="connsiteX2" fmla="*/ 0 w 572254"/>
                <a:gd name="connsiteY2" fmla="*/ 5016061 h 5084525"/>
                <a:gd name="connsiteX3" fmla="*/ 0 w 572254"/>
                <a:gd name="connsiteY3" fmla="*/ 251460 h 5084525"/>
                <a:gd name="connsiteX4" fmla="*/ 73651 w 572254"/>
                <a:gd name="connsiteY4" fmla="*/ 73651 h 5084525"/>
                <a:gd name="connsiteX5" fmla="*/ 251460 w 572254"/>
                <a:gd name="connsiteY5" fmla="*/ 0 h 5084525"/>
                <a:gd name="connsiteX6" fmla="*/ 251460 w 572254"/>
                <a:gd name="connsiteY6" fmla="*/ 0 h 5084525"/>
                <a:gd name="connsiteX7" fmla="*/ 429269 w 572254"/>
                <a:gd name="connsiteY7" fmla="*/ 73651 h 5084525"/>
                <a:gd name="connsiteX8" fmla="*/ 502920 w 572254"/>
                <a:gd name="connsiteY8" fmla="*/ 251460 h 5084525"/>
                <a:gd name="connsiteX9" fmla="*/ 572254 w 572254"/>
                <a:gd name="connsiteY9" fmla="*/ 5084525 h 5084525"/>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52099"/>
                <a:gd name="connsiteY0" fmla="*/ 5016061 h 5109913"/>
                <a:gd name="connsiteX1" fmla="*/ 0 w 552099"/>
                <a:gd name="connsiteY1" fmla="*/ 5016061 h 5109913"/>
                <a:gd name="connsiteX2" fmla="*/ 0 w 552099"/>
                <a:gd name="connsiteY2" fmla="*/ 5016061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0 w 552099"/>
                <a:gd name="connsiteY0" fmla="*/ 5016061 h 5109913"/>
                <a:gd name="connsiteX1" fmla="*/ 0 w 552099"/>
                <a:gd name="connsiteY1" fmla="*/ 5016061 h 5109913"/>
                <a:gd name="connsiteX2" fmla="*/ 17708 w 552099"/>
                <a:gd name="connsiteY2" fmla="*/ 5018867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0 w 552099"/>
                <a:gd name="connsiteY0" fmla="*/ 5016061 h 5109913"/>
                <a:gd name="connsiteX1" fmla="*/ 0 w 552099"/>
                <a:gd name="connsiteY1" fmla="*/ 5016061 h 5109913"/>
                <a:gd name="connsiteX2" fmla="*/ 11177 w 552099"/>
                <a:gd name="connsiteY2" fmla="*/ 5031459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14979 w 567078"/>
                <a:gd name="connsiteY0" fmla="*/ 5016061 h 5109913"/>
                <a:gd name="connsiteX1" fmla="*/ 14979 w 567078"/>
                <a:gd name="connsiteY1" fmla="*/ 5016061 h 5109913"/>
                <a:gd name="connsiteX2" fmla="*/ 5903 w 567078"/>
                <a:gd name="connsiteY2" fmla="*/ 4987363 h 5109913"/>
                <a:gd name="connsiteX3" fmla="*/ 14979 w 567078"/>
                <a:gd name="connsiteY3" fmla="*/ 251460 h 5109913"/>
                <a:gd name="connsiteX4" fmla="*/ 88630 w 567078"/>
                <a:gd name="connsiteY4" fmla="*/ 73651 h 5109913"/>
                <a:gd name="connsiteX5" fmla="*/ 266439 w 567078"/>
                <a:gd name="connsiteY5" fmla="*/ 0 h 5109913"/>
                <a:gd name="connsiteX6" fmla="*/ 266439 w 567078"/>
                <a:gd name="connsiteY6" fmla="*/ 0 h 5109913"/>
                <a:gd name="connsiteX7" fmla="*/ 444248 w 567078"/>
                <a:gd name="connsiteY7" fmla="*/ 73651 h 5109913"/>
                <a:gd name="connsiteX8" fmla="*/ 517899 w 567078"/>
                <a:gd name="connsiteY8" fmla="*/ 251460 h 5109913"/>
                <a:gd name="connsiteX9" fmla="*/ 567078 w 567078"/>
                <a:gd name="connsiteY9" fmla="*/ 5109913 h 5109913"/>
                <a:gd name="connsiteX0" fmla="*/ 0 w 552099"/>
                <a:gd name="connsiteY0" fmla="*/ 5016061 h 5109913"/>
                <a:gd name="connsiteX1" fmla="*/ 0 w 552099"/>
                <a:gd name="connsiteY1" fmla="*/ 5016061 h 5109913"/>
                <a:gd name="connsiteX2" fmla="*/ 0 w 552099"/>
                <a:gd name="connsiteY2" fmla="*/ 251460 h 5109913"/>
                <a:gd name="connsiteX3" fmla="*/ 73651 w 552099"/>
                <a:gd name="connsiteY3" fmla="*/ 73651 h 5109913"/>
                <a:gd name="connsiteX4" fmla="*/ 251460 w 552099"/>
                <a:gd name="connsiteY4" fmla="*/ 0 h 5109913"/>
                <a:gd name="connsiteX5" fmla="*/ 251460 w 552099"/>
                <a:gd name="connsiteY5" fmla="*/ 0 h 5109913"/>
                <a:gd name="connsiteX6" fmla="*/ 429269 w 552099"/>
                <a:gd name="connsiteY6" fmla="*/ 73651 h 5109913"/>
                <a:gd name="connsiteX7" fmla="*/ 502920 w 552099"/>
                <a:gd name="connsiteY7" fmla="*/ 251460 h 5109913"/>
                <a:gd name="connsiteX8" fmla="*/ 552099 w 552099"/>
                <a:gd name="connsiteY8" fmla="*/ 5109913 h 5109913"/>
                <a:gd name="connsiteX0" fmla="*/ 0 w 558409"/>
                <a:gd name="connsiteY0" fmla="*/ 5016061 h 5070028"/>
                <a:gd name="connsiteX1" fmla="*/ 0 w 558409"/>
                <a:gd name="connsiteY1" fmla="*/ 5016061 h 5070028"/>
                <a:gd name="connsiteX2" fmla="*/ 0 w 558409"/>
                <a:gd name="connsiteY2" fmla="*/ 251460 h 5070028"/>
                <a:gd name="connsiteX3" fmla="*/ 73651 w 558409"/>
                <a:gd name="connsiteY3" fmla="*/ 73651 h 5070028"/>
                <a:gd name="connsiteX4" fmla="*/ 251460 w 558409"/>
                <a:gd name="connsiteY4" fmla="*/ 0 h 5070028"/>
                <a:gd name="connsiteX5" fmla="*/ 251460 w 558409"/>
                <a:gd name="connsiteY5" fmla="*/ 0 h 5070028"/>
                <a:gd name="connsiteX6" fmla="*/ 429269 w 558409"/>
                <a:gd name="connsiteY6" fmla="*/ 73651 h 5070028"/>
                <a:gd name="connsiteX7" fmla="*/ 502920 w 558409"/>
                <a:gd name="connsiteY7" fmla="*/ 251460 h 5070028"/>
                <a:gd name="connsiteX8" fmla="*/ 558409 w 558409"/>
                <a:gd name="connsiteY8" fmla="*/ 5070028 h 5070028"/>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0 w 552099"/>
                <a:gd name="connsiteY0" fmla="*/ 5016061 h 5109912"/>
                <a:gd name="connsiteX1" fmla="*/ 0 w 552099"/>
                <a:gd name="connsiteY1" fmla="*/ 5016061 h 5109912"/>
                <a:gd name="connsiteX2" fmla="*/ 7986 w 552099"/>
                <a:gd name="connsiteY2" fmla="*/ 5032128 h 5109912"/>
                <a:gd name="connsiteX3" fmla="*/ 0 w 552099"/>
                <a:gd name="connsiteY3" fmla="*/ 251460 h 5109912"/>
                <a:gd name="connsiteX4" fmla="*/ 73651 w 552099"/>
                <a:gd name="connsiteY4" fmla="*/ 73651 h 5109912"/>
                <a:gd name="connsiteX5" fmla="*/ 251460 w 552099"/>
                <a:gd name="connsiteY5" fmla="*/ 0 h 5109912"/>
                <a:gd name="connsiteX6" fmla="*/ 251460 w 552099"/>
                <a:gd name="connsiteY6" fmla="*/ 0 h 5109912"/>
                <a:gd name="connsiteX7" fmla="*/ 429269 w 552099"/>
                <a:gd name="connsiteY7" fmla="*/ 73651 h 5109912"/>
                <a:gd name="connsiteX8" fmla="*/ 502920 w 552099"/>
                <a:gd name="connsiteY8" fmla="*/ 251460 h 5109912"/>
                <a:gd name="connsiteX9" fmla="*/ 552099 w 552099"/>
                <a:gd name="connsiteY9" fmla="*/ 5109912 h 5109912"/>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0 w 552099"/>
                <a:gd name="connsiteY0" fmla="*/ 5016061 h 5109912"/>
                <a:gd name="connsiteX1" fmla="*/ 328 w 552099"/>
                <a:gd name="connsiteY1" fmla="*/ 2862849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328 w 552099"/>
                <a:gd name="connsiteY0" fmla="*/ 2862849 h 5109912"/>
                <a:gd name="connsiteX1" fmla="*/ 0 w 552099"/>
                <a:gd name="connsiteY1" fmla="*/ 251460 h 5109912"/>
                <a:gd name="connsiteX2" fmla="*/ 73651 w 552099"/>
                <a:gd name="connsiteY2" fmla="*/ 73651 h 5109912"/>
                <a:gd name="connsiteX3" fmla="*/ 251460 w 552099"/>
                <a:gd name="connsiteY3" fmla="*/ 0 h 5109912"/>
                <a:gd name="connsiteX4" fmla="*/ 251460 w 552099"/>
                <a:gd name="connsiteY4" fmla="*/ 0 h 5109912"/>
                <a:gd name="connsiteX5" fmla="*/ 429269 w 552099"/>
                <a:gd name="connsiteY5" fmla="*/ 73651 h 5109912"/>
                <a:gd name="connsiteX6" fmla="*/ 502920 w 552099"/>
                <a:gd name="connsiteY6" fmla="*/ 251460 h 5109912"/>
                <a:gd name="connsiteX7" fmla="*/ 552099 w 552099"/>
                <a:gd name="connsiteY7" fmla="*/ 5109912 h 5109912"/>
                <a:gd name="connsiteX0" fmla="*/ 328 w 543353"/>
                <a:gd name="connsiteY0" fmla="*/ 2862849 h 2928006"/>
                <a:gd name="connsiteX1" fmla="*/ 0 w 543353"/>
                <a:gd name="connsiteY1" fmla="*/ 251460 h 2928006"/>
                <a:gd name="connsiteX2" fmla="*/ 73651 w 543353"/>
                <a:gd name="connsiteY2" fmla="*/ 73651 h 2928006"/>
                <a:gd name="connsiteX3" fmla="*/ 251460 w 543353"/>
                <a:gd name="connsiteY3" fmla="*/ 0 h 2928006"/>
                <a:gd name="connsiteX4" fmla="*/ 251460 w 543353"/>
                <a:gd name="connsiteY4" fmla="*/ 0 h 2928006"/>
                <a:gd name="connsiteX5" fmla="*/ 429269 w 543353"/>
                <a:gd name="connsiteY5" fmla="*/ 73651 h 2928006"/>
                <a:gd name="connsiteX6" fmla="*/ 502920 w 543353"/>
                <a:gd name="connsiteY6" fmla="*/ 251460 h 2928006"/>
                <a:gd name="connsiteX7" fmla="*/ 543353 w 543353"/>
                <a:gd name="connsiteY7" fmla="*/ 2928006 h 2928006"/>
                <a:gd name="connsiteX0" fmla="*/ 328 w 537043"/>
                <a:gd name="connsiteY0" fmla="*/ 2862849 h 2967890"/>
                <a:gd name="connsiteX1" fmla="*/ 0 w 537043"/>
                <a:gd name="connsiteY1" fmla="*/ 251460 h 2967890"/>
                <a:gd name="connsiteX2" fmla="*/ 73651 w 537043"/>
                <a:gd name="connsiteY2" fmla="*/ 73651 h 2967890"/>
                <a:gd name="connsiteX3" fmla="*/ 251460 w 537043"/>
                <a:gd name="connsiteY3" fmla="*/ 0 h 2967890"/>
                <a:gd name="connsiteX4" fmla="*/ 251460 w 537043"/>
                <a:gd name="connsiteY4" fmla="*/ 0 h 2967890"/>
                <a:gd name="connsiteX5" fmla="*/ 429269 w 537043"/>
                <a:gd name="connsiteY5" fmla="*/ 73651 h 2967890"/>
                <a:gd name="connsiteX6" fmla="*/ 502920 w 537043"/>
                <a:gd name="connsiteY6" fmla="*/ 251460 h 2967890"/>
                <a:gd name="connsiteX7" fmla="*/ 537043 w 537043"/>
                <a:gd name="connsiteY7" fmla="*/ 2967890 h 2967890"/>
                <a:gd name="connsiteX0" fmla="*/ 328 w 528237"/>
                <a:gd name="connsiteY0" fmla="*/ 2862849 h 2951509"/>
                <a:gd name="connsiteX1" fmla="*/ 0 w 528237"/>
                <a:gd name="connsiteY1" fmla="*/ 251460 h 2951509"/>
                <a:gd name="connsiteX2" fmla="*/ 73651 w 528237"/>
                <a:gd name="connsiteY2" fmla="*/ 73651 h 2951509"/>
                <a:gd name="connsiteX3" fmla="*/ 251460 w 528237"/>
                <a:gd name="connsiteY3" fmla="*/ 0 h 2951509"/>
                <a:gd name="connsiteX4" fmla="*/ 251460 w 528237"/>
                <a:gd name="connsiteY4" fmla="*/ 0 h 2951509"/>
                <a:gd name="connsiteX5" fmla="*/ 429269 w 528237"/>
                <a:gd name="connsiteY5" fmla="*/ 73651 h 2951509"/>
                <a:gd name="connsiteX6" fmla="*/ 502920 w 528237"/>
                <a:gd name="connsiteY6" fmla="*/ 251460 h 2951509"/>
                <a:gd name="connsiteX7" fmla="*/ 524305 w 528237"/>
                <a:gd name="connsiteY7" fmla="*/ 2951509 h 2951509"/>
                <a:gd name="connsiteX0" fmla="*/ 328 w 528237"/>
                <a:gd name="connsiteY0" fmla="*/ 2862849 h 2929811"/>
                <a:gd name="connsiteX1" fmla="*/ 0 w 528237"/>
                <a:gd name="connsiteY1" fmla="*/ 251460 h 2929811"/>
                <a:gd name="connsiteX2" fmla="*/ 73651 w 528237"/>
                <a:gd name="connsiteY2" fmla="*/ 73651 h 2929811"/>
                <a:gd name="connsiteX3" fmla="*/ 251460 w 528237"/>
                <a:gd name="connsiteY3" fmla="*/ 0 h 2929811"/>
                <a:gd name="connsiteX4" fmla="*/ 251460 w 528237"/>
                <a:gd name="connsiteY4" fmla="*/ 0 h 2929811"/>
                <a:gd name="connsiteX5" fmla="*/ 429269 w 528237"/>
                <a:gd name="connsiteY5" fmla="*/ 73651 h 2929811"/>
                <a:gd name="connsiteX6" fmla="*/ 502920 w 528237"/>
                <a:gd name="connsiteY6" fmla="*/ 251460 h 2929811"/>
                <a:gd name="connsiteX7" fmla="*/ 527738 w 528237"/>
                <a:gd name="connsiteY7" fmla="*/ 2929811 h 2929811"/>
                <a:gd name="connsiteX0" fmla="*/ 4542 w 528237"/>
                <a:gd name="connsiteY0" fmla="*/ 2863516 h 2929811"/>
                <a:gd name="connsiteX1" fmla="*/ 0 w 528237"/>
                <a:gd name="connsiteY1" fmla="*/ 251460 h 2929811"/>
                <a:gd name="connsiteX2" fmla="*/ 73651 w 528237"/>
                <a:gd name="connsiteY2" fmla="*/ 73651 h 2929811"/>
                <a:gd name="connsiteX3" fmla="*/ 251460 w 528237"/>
                <a:gd name="connsiteY3" fmla="*/ 0 h 2929811"/>
                <a:gd name="connsiteX4" fmla="*/ 251460 w 528237"/>
                <a:gd name="connsiteY4" fmla="*/ 0 h 2929811"/>
                <a:gd name="connsiteX5" fmla="*/ 429269 w 528237"/>
                <a:gd name="connsiteY5" fmla="*/ 73651 h 2929811"/>
                <a:gd name="connsiteX6" fmla="*/ 502920 w 528237"/>
                <a:gd name="connsiteY6" fmla="*/ 251460 h 2929811"/>
                <a:gd name="connsiteX7" fmla="*/ 527738 w 528237"/>
                <a:gd name="connsiteY7" fmla="*/ 2929811 h 2929811"/>
                <a:gd name="connsiteX0" fmla="*/ 4542 w 538755"/>
                <a:gd name="connsiteY0" fmla="*/ 2863516 h 2953801"/>
                <a:gd name="connsiteX1" fmla="*/ 0 w 538755"/>
                <a:gd name="connsiteY1" fmla="*/ 251460 h 2953801"/>
                <a:gd name="connsiteX2" fmla="*/ 73651 w 538755"/>
                <a:gd name="connsiteY2" fmla="*/ 73651 h 2953801"/>
                <a:gd name="connsiteX3" fmla="*/ 251460 w 538755"/>
                <a:gd name="connsiteY3" fmla="*/ 0 h 2953801"/>
                <a:gd name="connsiteX4" fmla="*/ 251460 w 538755"/>
                <a:gd name="connsiteY4" fmla="*/ 0 h 2953801"/>
                <a:gd name="connsiteX5" fmla="*/ 429269 w 538755"/>
                <a:gd name="connsiteY5" fmla="*/ 73651 h 2953801"/>
                <a:gd name="connsiteX6" fmla="*/ 502920 w 538755"/>
                <a:gd name="connsiteY6" fmla="*/ 251460 h 2953801"/>
                <a:gd name="connsiteX7" fmla="*/ 538755 w 538755"/>
                <a:gd name="connsiteY7" fmla="*/ 2953801 h 2953801"/>
                <a:gd name="connsiteX0" fmla="*/ 4542 w 536285"/>
                <a:gd name="connsiteY0" fmla="*/ 2863516 h 2938929"/>
                <a:gd name="connsiteX1" fmla="*/ 0 w 536285"/>
                <a:gd name="connsiteY1" fmla="*/ 251460 h 2938929"/>
                <a:gd name="connsiteX2" fmla="*/ 73651 w 536285"/>
                <a:gd name="connsiteY2" fmla="*/ 73651 h 2938929"/>
                <a:gd name="connsiteX3" fmla="*/ 251460 w 536285"/>
                <a:gd name="connsiteY3" fmla="*/ 0 h 2938929"/>
                <a:gd name="connsiteX4" fmla="*/ 251460 w 536285"/>
                <a:gd name="connsiteY4" fmla="*/ 0 h 2938929"/>
                <a:gd name="connsiteX5" fmla="*/ 429269 w 536285"/>
                <a:gd name="connsiteY5" fmla="*/ 73651 h 2938929"/>
                <a:gd name="connsiteX6" fmla="*/ 502920 w 536285"/>
                <a:gd name="connsiteY6" fmla="*/ 251460 h 2938929"/>
                <a:gd name="connsiteX7" fmla="*/ 536285 w 536285"/>
                <a:gd name="connsiteY7" fmla="*/ 2938929 h 2938929"/>
                <a:gd name="connsiteX0" fmla="*/ 6777 w 536285"/>
                <a:gd name="connsiteY0" fmla="*/ 2849391 h 2938929"/>
                <a:gd name="connsiteX1" fmla="*/ 0 w 536285"/>
                <a:gd name="connsiteY1" fmla="*/ 251460 h 2938929"/>
                <a:gd name="connsiteX2" fmla="*/ 73651 w 536285"/>
                <a:gd name="connsiteY2" fmla="*/ 73651 h 2938929"/>
                <a:gd name="connsiteX3" fmla="*/ 251460 w 536285"/>
                <a:gd name="connsiteY3" fmla="*/ 0 h 2938929"/>
                <a:gd name="connsiteX4" fmla="*/ 251460 w 536285"/>
                <a:gd name="connsiteY4" fmla="*/ 0 h 2938929"/>
                <a:gd name="connsiteX5" fmla="*/ 429269 w 536285"/>
                <a:gd name="connsiteY5" fmla="*/ 73651 h 2938929"/>
                <a:gd name="connsiteX6" fmla="*/ 502920 w 536285"/>
                <a:gd name="connsiteY6" fmla="*/ 251460 h 2938929"/>
                <a:gd name="connsiteX7" fmla="*/ 536285 w 536285"/>
                <a:gd name="connsiteY7" fmla="*/ 2938929 h 2938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6285" h="2938929">
                  <a:moveTo>
                    <a:pt x="6777" y="2849391"/>
                  </a:moveTo>
                  <a:cubicBezTo>
                    <a:pt x="6668" y="1978928"/>
                    <a:pt x="109" y="1121923"/>
                    <a:pt x="0" y="251460"/>
                  </a:cubicBezTo>
                  <a:cubicBezTo>
                    <a:pt x="0" y="184769"/>
                    <a:pt x="26493" y="120809"/>
                    <a:pt x="73651" y="73651"/>
                  </a:cubicBezTo>
                  <a:cubicBezTo>
                    <a:pt x="120809" y="26493"/>
                    <a:pt x="184769" y="0"/>
                    <a:pt x="251460" y="0"/>
                  </a:cubicBezTo>
                  <a:lnTo>
                    <a:pt x="251460" y="0"/>
                  </a:lnTo>
                  <a:cubicBezTo>
                    <a:pt x="318151" y="0"/>
                    <a:pt x="382111" y="26493"/>
                    <a:pt x="429269" y="73651"/>
                  </a:cubicBezTo>
                  <a:cubicBezTo>
                    <a:pt x="476427" y="120809"/>
                    <a:pt x="502920" y="184769"/>
                    <a:pt x="502920" y="251460"/>
                  </a:cubicBezTo>
                  <a:cubicBezTo>
                    <a:pt x="528237" y="1864408"/>
                    <a:pt x="517682" y="905440"/>
                    <a:pt x="536285" y="2938929"/>
                  </a:cubicBezTo>
                </a:path>
              </a:pathLst>
            </a:custGeom>
            <a:solidFill>
              <a:schemeClr val="accent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sp>
        <p:nvSpPr>
          <p:cNvPr id="25" name="Freeform 24"/>
          <p:cNvSpPr/>
          <p:nvPr/>
        </p:nvSpPr>
        <p:spPr>
          <a:xfrm rot="15660000">
            <a:off x="5750708" y="-641833"/>
            <a:ext cx="985797" cy="6048136"/>
          </a:xfrm>
          <a:custGeom>
            <a:avLst/>
            <a:gdLst>
              <a:gd name="connsiteX0" fmla="*/ 457200 w 914400"/>
              <a:gd name="connsiteY0" fmla="*/ 0 h 6172200"/>
              <a:gd name="connsiteX1" fmla="*/ 457200 w 914400"/>
              <a:gd name="connsiteY1" fmla="*/ 0 h 6172200"/>
              <a:gd name="connsiteX2" fmla="*/ 780489 w 914400"/>
              <a:gd name="connsiteY2" fmla="*/ 133911 h 6172200"/>
              <a:gd name="connsiteX3" fmla="*/ 914399 w 914400"/>
              <a:gd name="connsiteY3" fmla="*/ 457201 h 6172200"/>
              <a:gd name="connsiteX4" fmla="*/ 914400 w 914400"/>
              <a:gd name="connsiteY4" fmla="*/ 6172200 h 6172200"/>
              <a:gd name="connsiteX5" fmla="*/ 914400 w 914400"/>
              <a:gd name="connsiteY5" fmla="*/ 6172200 h 6172200"/>
              <a:gd name="connsiteX6" fmla="*/ 914400 w 914400"/>
              <a:gd name="connsiteY6" fmla="*/ 6172200 h 6172200"/>
              <a:gd name="connsiteX7" fmla="*/ 0 w 914400"/>
              <a:gd name="connsiteY7" fmla="*/ 6172200 h 6172200"/>
              <a:gd name="connsiteX8" fmla="*/ 0 w 914400"/>
              <a:gd name="connsiteY8" fmla="*/ 6172200 h 6172200"/>
              <a:gd name="connsiteX9" fmla="*/ 0 w 914400"/>
              <a:gd name="connsiteY9" fmla="*/ 6172200 h 6172200"/>
              <a:gd name="connsiteX10" fmla="*/ 0 w 914400"/>
              <a:gd name="connsiteY10" fmla="*/ 457200 h 6172200"/>
              <a:gd name="connsiteX11" fmla="*/ 133911 w 914400"/>
              <a:gd name="connsiteY11" fmla="*/ 133911 h 6172200"/>
              <a:gd name="connsiteX12" fmla="*/ 457201 w 914400"/>
              <a:gd name="connsiteY12" fmla="*/ 1 h 6172200"/>
              <a:gd name="connsiteX13" fmla="*/ 457200 w 914400"/>
              <a:gd name="connsiteY13" fmla="*/ 0 h 6172200"/>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14400 w 953241"/>
              <a:gd name="connsiteY5" fmla="*/ 6172200 h 6328114"/>
              <a:gd name="connsiteX6" fmla="*/ 953241 w 953241"/>
              <a:gd name="connsiteY6" fmla="*/ 6328114 h 6328114"/>
              <a:gd name="connsiteX7" fmla="*/ 0 w 953241"/>
              <a:gd name="connsiteY7" fmla="*/ 6172200 h 6328114"/>
              <a:gd name="connsiteX8" fmla="*/ 0 w 953241"/>
              <a:gd name="connsiteY8" fmla="*/ 6172200 h 6328114"/>
              <a:gd name="connsiteX9" fmla="*/ 0 w 953241"/>
              <a:gd name="connsiteY9" fmla="*/ 6172200 h 6328114"/>
              <a:gd name="connsiteX10" fmla="*/ 0 w 953241"/>
              <a:gd name="connsiteY10" fmla="*/ 457200 h 6328114"/>
              <a:gd name="connsiteX11" fmla="*/ 133911 w 953241"/>
              <a:gd name="connsiteY11" fmla="*/ 133911 h 6328114"/>
              <a:gd name="connsiteX12" fmla="*/ 457201 w 953241"/>
              <a:gd name="connsiteY12" fmla="*/ 1 h 6328114"/>
              <a:gd name="connsiteX13" fmla="*/ 457200 w 953241"/>
              <a:gd name="connsiteY13"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53241 w 953241"/>
              <a:gd name="connsiteY5" fmla="*/ 6328114 h 6328114"/>
              <a:gd name="connsiteX6" fmla="*/ 0 w 953241"/>
              <a:gd name="connsiteY6" fmla="*/ 6172200 h 6328114"/>
              <a:gd name="connsiteX7" fmla="*/ 0 w 953241"/>
              <a:gd name="connsiteY7" fmla="*/ 6172200 h 6328114"/>
              <a:gd name="connsiteX8" fmla="*/ 0 w 953241"/>
              <a:gd name="connsiteY8" fmla="*/ 6172200 h 6328114"/>
              <a:gd name="connsiteX9" fmla="*/ 0 w 953241"/>
              <a:gd name="connsiteY9" fmla="*/ 457200 h 6328114"/>
              <a:gd name="connsiteX10" fmla="*/ 133911 w 953241"/>
              <a:gd name="connsiteY10" fmla="*/ 133911 h 6328114"/>
              <a:gd name="connsiteX11" fmla="*/ 457201 w 953241"/>
              <a:gd name="connsiteY11" fmla="*/ 1 h 6328114"/>
              <a:gd name="connsiteX12" fmla="*/ 457200 w 953241"/>
              <a:gd name="connsiteY12" fmla="*/ 0 h 6328114"/>
              <a:gd name="connsiteX0" fmla="*/ 457200 w 1105641"/>
              <a:gd name="connsiteY0" fmla="*/ 0 h 6328114"/>
              <a:gd name="connsiteX1" fmla="*/ 457200 w 1105641"/>
              <a:gd name="connsiteY1" fmla="*/ 0 h 6328114"/>
              <a:gd name="connsiteX2" fmla="*/ 780489 w 1105641"/>
              <a:gd name="connsiteY2" fmla="*/ 133911 h 6328114"/>
              <a:gd name="connsiteX3" fmla="*/ 914399 w 1105641"/>
              <a:gd name="connsiteY3" fmla="*/ 457201 h 6328114"/>
              <a:gd name="connsiteX4" fmla="*/ 953241 w 1105641"/>
              <a:gd name="connsiteY4" fmla="*/ 6328114 h 6328114"/>
              <a:gd name="connsiteX5" fmla="*/ 0 w 1105641"/>
              <a:gd name="connsiteY5" fmla="*/ 6172200 h 6328114"/>
              <a:gd name="connsiteX6" fmla="*/ 0 w 1105641"/>
              <a:gd name="connsiteY6" fmla="*/ 6172200 h 6328114"/>
              <a:gd name="connsiteX7" fmla="*/ 0 w 1105641"/>
              <a:gd name="connsiteY7" fmla="*/ 6172200 h 6328114"/>
              <a:gd name="connsiteX8" fmla="*/ 0 w 1105641"/>
              <a:gd name="connsiteY8" fmla="*/ 457200 h 6328114"/>
              <a:gd name="connsiteX9" fmla="*/ 133911 w 1105641"/>
              <a:gd name="connsiteY9" fmla="*/ 133911 h 6328114"/>
              <a:gd name="connsiteX10" fmla="*/ 457201 w 1105641"/>
              <a:gd name="connsiteY10" fmla="*/ 1 h 6328114"/>
              <a:gd name="connsiteX11" fmla="*/ 457200 w 1105641"/>
              <a:gd name="connsiteY11"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53241 w 953241"/>
              <a:gd name="connsiteY4" fmla="*/ 6328114 h 6328114"/>
              <a:gd name="connsiteX5" fmla="*/ 0 w 953241"/>
              <a:gd name="connsiteY5" fmla="*/ 6172200 h 6328114"/>
              <a:gd name="connsiteX6" fmla="*/ 0 w 953241"/>
              <a:gd name="connsiteY6" fmla="*/ 6172200 h 6328114"/>
              <a:gd name="connsiteX7" fmla="*/ 0 w 953241"/>
              <a:gd name="connsiteY7" fmla="*/ 6172200 h 6328114"/>
              <a:gd name="connsiteX8" fmla="*/ 0 w 953241"/>
              <a:gd name="connsiteY8" fmla="*/ 457200 h 6328114"/>
              <a:gd name="connsiteX9" fmla="*/ 133911 w 953241"/>
              <a:gd name="connsiteY9" fmla="*/ 133911 h 6328114"/>
              <a:gd name="connsiteX10" fmla="*/ 457201 w 953241"/>
              <a:gd name="connsiteY10" fmla="*/ 1 h 6328114"/>
              <a:gd name="connsiteX11" fmla="*/ 457200 w 953241"/>
              <a:gd name="connsiteY11" fmla="*/ 0 h 6328114"/>
              <a:gd name="connsiteX0" fmla="*/ 457200 w 943191"/>
              <a:gd name="connsiteY0" fmla="*/ 0 h 6312729"/>
              <a:gd name="connsiteX1" fmla="*/ 457200 w 943191"/>
              <a:gd name="connsiteY1" fmla="*/ 0 h 6312729"/>
              <a:gd name="connsiteX2" fmla="*/ 780489 w 943191"/>
              <a:gd name="connsiteY2" fmla="*/ 133911 h 6312729"/>
              <a:gd name="connsiteX3" fmla="*/ 914399 w 943191"/>
              <a:gd name="connsiteY3" fmla="*/ 457201 h 6312729"/>
              <a:gd name="connsiteX4" fmla="*/ 942064 w 943191"/>
              <a:gd name="connsiteY4" fmla="*/ 6312729 h 6312729"/>
              <a:gd name="connsiteX5" fmla="*/ 0 w 943191"/>
              <a:gd name="connsiteY5" fmla="*/ 6172200 h 6312729"/>
              <a:gd name="connsiteX6" fmla="*/ 0 w 943191"/>
              <a:gd name="connsiteY6" fmla="*/ 6172200 h 6312729"/>
              <a:gd name="connsiteX7" fmla="*/ 0 w 943191"/>
              <a:gd name="connsiteY7" fmla="*/ 6172200 h 6312729"/>
              <a:gd name="connsiteX8" fmla="*/ 0 w 943191"/>
              <a:gd name="connsiteY8" fmla="*/ 457200 h 6312729"/>
              <a:gd name="connsiteX9" fmla="*/ 133911 w 943191"/>
              <a:gd name="connsiteY9" fmla="*/ 133911 h 6312729"/>
              <a:gd name="connsiteX10" fmla="*/ 457201 w 943191"/>
              <a:gd name="connsiteY10" fmla="*/ 1 h 6312729"/>
              <a:gd name="connsiteX11" fmla="*/ 457200 w 943191"/>
              <a:gd name="connsiteY11" fmla="*/ 0 h 6312729"/>
              <a:gd name="connsiteX0" fmla="*/ 0 w 1033504"/>
              <a:gd name="connsiteY0" fmla="*/ 6172200 h 6404169"/>
              <a:gd name="connsiteX1" fmla="*/ 0 w 1033504"/>
              <a:gd name="connsiteY1" fmla="*/ 6172200 h 6404169"/>
              <a:gd name="connsiteX2" fmla="*/ 0 w 1033504"/>
              <a:gd name="connsiteY2" fmla="*/ 6172200 h 6404169"/>
              <a:gd name="connsiteX3" fmla="*/ 0 w 1033504"/>
              <a:gd name="connsiteY3" fmla="*/ 457200 h 6404169"/>
              <a:gd name="connsiteX4" fmla="*/ 133911 w 1033504"/>
              <a:gd name="connsiteY4" fmla="*/ 133911 h 6404169"/>
              <a:gd name="connsiteX5" fmla="*/ 457201 w 1033504"/>
              <a:gd name="connsiteY5" fmla="*/ 1 h 6404169"/>
              <a:gd name="connsiteX6" fmla="*/ 457200 w 1033504"/>
              <a:gd name="connsiteY6" fmla="*/ 0 h 6404169"/>
              <a:gd name="connsiteX7" fmla="*/ 457200 w 1033504"/>
              <a:gd name="connsiteY7" fmla="*/ 0 h 6404169"/>
              <a:gd name="connsiteX8" fmla="*/ 780489 w 1033504"/>
              <a:gd name="connsiteY8" fmla="*/ 133911 h 6404169"/>
              <a:gd name="connsiteX9" fmla="*/ 914399 w 1033504"/>
              <a:gd name="connsiteY9" fmla="*/ 457201 h 6404169"/>
              <a:gd name="connsiteX10" fmla="*/ 1033504 w 1033504"/>
              <a:gd name="connsiteY10" fmla="*/ 6404169 h 6404169"/>
              <a:gd name="connsiteX0" fmla="*/ 0 w 1007327"/>
              <a:gd name="connsiteY0" fmla="*/ 6172200 h 6354462"/>
              <a:gd name="connsiteX1" fmla="*/ 0 w 1007327"/>
              <a:gd name="connsiteY1" fmla="*/ 6172200 h 6354462"/>
              <a:gd name="connsiteX2" fmla="*/ 0 w 1007327"/>
              <a:gd name="connsiteY2" fmla="*/ 6172200 h 6354462"/>
              <a:gd name="connsiteX3" fmla="*/ 0 w 1007327"/>
              <a:gd name="connsiteY3" fmla="*/ 457200 h 6354462"/>
              <a:gd name="connsiteX4" fmla="*/ 133911 w 1007327"/>
              <a:gd name="connsiteY4" fmla="*/ 133911 h 6354462"/>
              <a:gd name="connsiteX5" fmla="*/ 457201 w 1007327"/>
              <a:gd name="connsiteY5" fmla="*/ 1 h 6354462"/>
              <a:gd name="connsiteX6" fmla="*/ 457200 w 1007327"/>
              <a:gd name="connsiteY6" fmla="*/ 0 h 6354462"/>
              <a:gd name="connsiteX7" fmla="*/ 457200 w 1007327"/>
              <a:gd name="connsiteY7" fmla="*/ 0 h 6354462"/>
              <a:gd name="connsiteX8" fmla="*/ 780489 w 1007327"/>
              <a:gd name="connsiteY8" fmla="*/ 133911 h 6354462"/>
              <a:gd name="connsiteX9" fmla="*/ 914399 w 1007327"/>
              <a:gd name="connsiteY9" fmla="*/ 457201 h 6354462"/>
              <a:gd name="connsiteX10" fmla="*/ 1007327 w 1007327"/>
              <a:gd name="connsiteY10" fmla="*/ 6354462 h 6354462"/>
              <a:gd name="connsiteX0" fmla="*/ 0 w 1029242"/>
              <a:gd name="connsiteY0" fmla="*/ 6172200 h 6330704"/>
              <a:gd name="connsiteX1" fmla="*/ 0 w 1029242"/>
              <a:gd name="connsiteY1" fmla="*/ 6172200 h 6330704"/>
              <a:gd name="connsiteX2" fmla="*/ 0 w 1029242"/>
              <a:gd name="connsiteY2" fmla="*/ 6172200 h 6330704"/>
              <a:gd name="connsiteX3" fmla="*/ 0 w 1029242"/>
              <a:gd name="connsiteY3" fmla="*/ 457200 h 6330704"/>
              <a:gd name="connsiteX4" fmla="*/ 133911 w 1029242"/>
              <a:gd name="connsiteY4" fmla="*/ 133911 h 6330704"/>
              <a:gd name="connsiteX5" fmla="*/ 457201 w 1029242"/>
              <a:gd name="connsiteY5" fmla="*/ 1 h 6330704"/>
              <a:gd name="connsiteX6" fmla="*/ 457200 w 1029242"/>
              <a:gd name="connsiteY6" fmla="*/ 0 h 6330704"/>
              <a:gd name="connsiteX7" fmla="*/ 457200 w 1029242"/>
              <a:gd name="connsiteY7" fmla="*/ 0 h 6330704"/>
              <a:gd name="connsiteX8" fmla="*/ 780489 w 1029242"/>
              <a:gd name="connsiteY8" fmla="*/ 133911 h 6330704"/>
              <a:gd name="connsiteX9" fmla="*/ 914399 w 1029242"/>
              <a:gd name="connsiteY9" fmla="*/ 457201 h 6330704"/>
              <a:gd name="connsiteX10" fmla="*/ 1029242 w 1029242"/>
              <a:gd name="connsiteY10" fmla="*/ 6330704 h 6330704"/>
              <a:gd name="connsiteX0" fmla="*/ 0 w 964937"/>
              <a:gd name="connsiteY0" fmla="*/ 6172200 h 6306905"/>
              <a:gd name="connsiteX1" fmla="*/ 0 w 964937"/>
              <a:gd name="connsiteY1" fmla="*/ 6172200 h 6306905"/>
              <a:gd name="connsiteX2" fmla="*/ 0 w 964937"/>
              <a:gd name="connsiteY2" fmla="*/ 6172200 h 6306905"/>
              <a:gd name="connsiteX3" fmla="*/ 0 w 964937"/>
              <a:gd name="connsiteY3" fmla="*/ 457200 h 6306905"/>
              <a:gd name="connsiteX4" fmla="*/ 133911 w 964937"/>
              <a:gd name="connsiteY4" fmla="*/ 133911 h 6306905"/>
              <a:gd name="connsiteX5" fmla="*/ 457201 w 964937"/>
              <a:gd name="connsiteY5" fmla="*/ 1 h 6306905"/>
              <a:gd name="connsiteX6" fmla="*/ 457200 w 964937"/>
              <a:gd name="connsiteY6" fmla="*/ 0 h 6306905"/>
              <a:gd name="connsiteX7" fmla="*/ 457200 w 964937"/>
              <a:gd name="connsiteY7" fmla="*/ 0 h 6306905"/>
              <a:gd name="connsiteX8" fmla="*/ 780489 w 964937"/>
              <a:gd name="connsiteY8" fmla="*/ 133911 h 6306905"/>
              <a:gd name="connsiteX9" fmla="*/ 914399 w 964937"/>
              <a:gd name="connsiteY9" fmla="*/ 457201 h 6306905"/>
              <a:gd name="connsiteX10" fmla="*/ 964937 w 964937"/>
              <a:gd name="connsiteY10" fmla="*/ 6306905 h 6306905"/>
              <a:gd name="connsiteX0" fmla="*/ 0 w 958626"/>
              <a:gd name="connsiteY0" fmla="*/ 6172200 h 6346750"/>
              <a:gd name="connsiteX1" fmla="*/ 0 w 958626"/>
              <a:gd name="connsiteY1" fmla="*/ 6172200 h 6346750"/>
              <a:gd name="connsiteX2" fmla="*/ 0 w 958626"/>
              <a:gd name="connsiteY2" fmla="*/ 6172200 h 6346750"/>
              <a:gd name="connsiteX3" fmla="*/ 0 w 958626"/>
              <a:gd name="connsiteY3" fmla="*/ 457200 h 6346750"/>
              <a:gd name="connsiteX4" fmla="*/ 133911 w 958626"/>
              <a:gd name="connsiteY4" fmla="*/ 133911 h 6346750"/>
              <a:gd name="connsiteX5" fmla="*/ 457201 w 958626"/>
              <a:gd name="connsiteY5" fmla="*/ 1 h 6346750"/>
              <a:gd name="connsiteX6" fmla="*/ 457200 w 958626"/>
              <a:gd name="connsiteY6" fmla="*/ 0 h 6346750"/>
              <a:gd name="connsiteX7" fmla="*/ 457200 w 958626"/>
              <a:gd name="connsiteY7" fmla="*/ 0 h 6346750"/>
              <a:gd name="connsiteX8" fmla="*/ 780489 w 958626"/>
              <a:gd name="connsiteY8" fmla="*/ 133911 h 6346750"/>
              <a:gd name="connsiteX9" fmla="*/ 914399 w 958626"/>
              <a:gd name="connsiteY9" fmla="*/ 457201 h 6346750"/>
              <a:gd name="connsiteX10" fmla="*/ 958626 w 958626"/>
              <a:gd name="connsiteY10" fmla="*/ 6346750 h 6346750"/>
              <a:gd name="connsiteX0" fmla="*/ 0 w 960730"/>
              <a:gd name="connsiteY0" fmla="*/ 6172200 h 6333468"/>
              <a:gd name="connsiteX1" fmla="*/ 0 w 960730"/>
              <a:gd name="connsiteY1" fmla="*/ 6172200 h 6333468"/>
              <a:gd name="connsiteX2" fmla="*/ 0 w 960730"/>
              <a:gd name="connsiteY2" fmla="*/ 6172200 h 6333468"/>
              <a:gd name="connsiteX3" fmla="*/ 0 w 960730"/>
              <a:gd name="connsiteY3" fmla="*/ 457200 h 6333468"/>
              <a:gd name="connsiteX4" fmla="*/ 133911 w 960730"/>
              <a:gd name="connsiteY4" fmla="*/ 133911 h 6333468"/>
              <a:gd name="connsiteX5" fmla="*/ 457201 w 960730"/>
              <a:gd name="connsiteY5" fmla="*/ 1 h 6333468"/>
              <a:gd name="connsiteX6" fmla="*/ 457200 w 960730"/>
              <a:gd name="connsiteY6" fmla="*/ 0 h 6333468"/>
              <a:gd name="connsiteX7" fmla="*/ 457200 w 960730"/>
              <a:gd name="connsiteY7" fmla="*/ 0 h 6333468"/>
              <a:gd name="connsiteX8" fmla="*/ 780489 w 960730"/>
              <a:gd name="connsiteY8" fmla="*/ 133911 h 6333468"/>
              <a:gd name="connsiteX9" fmla="*/ 914399 w 960730"/>
              <a:gd name="connsiteY9" fmla="*/ 457201 h 6333468"/>
              <a:gd name="connsiteX10" fmla="*/ 960730 w 960730"/>
              <a:gd name="connsiteY10" fmla="*/ 6333468 h 6333468"/>
              <a:gd name="connsiteX0" fmla="*/ 0 w 962833"/>
              <a:gd name="connsiteY0" fmla="*/ 6172200 h 6320186"/>
              <a:gd name="connsiteX1" fmla="*/ 0 w 962833"/>
              <a:gd name="connsiteY1" fmla="*/ 6172200 h 6320186"/>
              <a:gd name="connsiteX2" fmla="*/ 0 w 962833"/>
              <a:gd name="connsiteY2" fmla="*/ 6172200 h 6320186"/>
              <a:gd name="connsiteX3" fmla="*/ 0 w 962833"/>
              <a:gd name="connsiteY3" fmla="*/ 457200 h 6320186"/>
              <a:gd name="connsiteX4" fmla="*/ 133911 w 962833"/>
              <a:gd name="connsiteY4" fmla="*/ 133911 h 6320186"/>
              <a:gd name="connsiteX5" fmla="*/ 457201 w 962833"/>
              <a:gd name="connsiteY5" fmla="*/ 1 h 6320186"/>
              <a:gd name="connsiteX6" fmla="*/ 457200 w 962833"/>
              <a:gd name="connsiteY6" fmla="*/ 0 h 6320186"/>
              <a:gd name="connsiteX7" fmla="*/ 457200 w 962833"/>
              <a:gd name="connsiteY7" fmla="*/ 0 h 6320186"/>
              <a:gd name="connsiteX8" fmla="*/ 780489 w 962833"/>
              <a:gd name="connsiteY8" fmla="*/ 133911 h 6320186"/>
              <a:gd name="connsiteX9" fmla="*/ 914399 w 962833"/>
              <a:gd name="connsiteY9" fmla="*/ 457201 h 6320186"/>
              <a:gd name="connsiteX10" fmla="*/ 962833 w 962833"/>
              <a:gd name="connsiteY10" fmla="*/ 6320186 h 6320186"/>
              <a:gd name="connsiteX0" fmla="*/ 0 w 981537"/>
              <a:gd name="connsiteY0" fmla="*/ 6172200 h 6338829"/>
              <a:gd name="connsiteX1" fmla="*/ 0 w 981537"/>
              <a:gd name="connsiteY1" fmla="*/ 6172200 h 6338829"/>
              <a:gd name="connsiteX2" fmla="*/ 0 w 981537"/>
              <a:gd name="connsiteY2" fmla="*/ 6172200 h 6338829"/>
              <a:gd name="connsiteX3" fmla="*/ 0 w 981537"/>
              <a:gd name="connsiteY3" fmla="*/ 457200 h 6338829"/>
              <a:gd name="connsiteX4" fmla="*/ 133911 w 981537"/>
              <a:gd name="connsiteY4" fmla="*/ 133911 h 6338829"/>
              <a:gd name="connsiteX5" fmla="*/ 457201 w 981537"/>
              <a:gd name="connsiteY5" fmla="*/ 1 h 6338829"/>
              <a:gd name="connsiteX6" fmla="*/ 457200 w 981537"/>
              <a:gd name="connsiteY6" fmla="*/ 0 h 6338829"/>
              <a:gd name="connsiteX7" fmla="*/ 457200 w 981537"/>
              <a:gd name="connsiteY7" fmla="*/ 0 h 6338829"/>
              <a:gd name="connsiteX8" fmla="*/ 780489 w 981537"/>
              <a:gd name="connsiteY8" fmla="*/ 133911 h 6338829"/>
              <a:gd name="connsiteX9" fmla="*/ 914399 w 981537"/>
              <a:gd name="connsiteY9" fmla="*/ 457201 h 6338829"/>
              <a:gd name="connsiteX10" fmla="*/ 981537 w 981537"/>
              <a:gd name="connsiteY10" fmla="*/ 6338829 h 6338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81537" h="6338829">
                <a:moveTo>
                  <a:pt x="0" y="6172200"/>
                </a:moveTo>
                <a:lnTo>
                  <a:pt x="0" y="6172200"/>
                </a:lnTo>
                <a:lnTo>
                  <a:pt x="0" y="6172200"/>
                </a:lnTo>
                <a:lnTo>
                  <a:pt x="0" y="457200"/>
                </a:lnTo>
                <a:cubicBezTo>
                  <a:pt x="0" y="335943"/>
                  <a:pt x="48169" y="219652"/>
                  <a:pt x="133911" y="133911"/>
                </a:cubicBezTo>
                <a:cubicBezTo>
                  <a:pt x="219653" y="48169"/>
                  <a:pt x="335944" y="0"/>
                  <a:pt x="457201" y="1"/>
                </a:cubicBezTo>
                <a:lnTo>
                  <a:pt x="457200" y="0"/>
                </a:lnTo>
                <a:lnTo>
                  <a:pt x="457200" y="0"/>
                </a:lnTo>
                <a:cubicBezTo>
                  <a:pt x="578457" y="0"/>
                  <a:pt x="694748" y="48169"/>
                  <a:pt x="780489" y="133911"/>
                </a:cubicBezTo>
                <a:cubicBezTo>
                  <a:pt x="866231" y="219653"/>
                  <a:pt x="914400" y="335944"/>
                  <a:pt x="914399" y="457201"/>
                </a:cubicBezTo>
                <a:cubicBezTo>
                  <a:pt x="943191" y="1489568"/>
                  <a:pt x="889058" y="4544471"/>
                  <a:pt x="981537" y="6338829"/>
                </a:cubicBezTo>
              </a:path>
            </a:pathLst>
          </a:custGeom>
          <a:solidFill>
            <a:schemeClr val="bg2">
              <a:lumMod val="40000"/>
              <a:lumOff val="60000"/>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nvGrpSpPr>
          <p:cNvPr id="5" name="Group 29"/>
          <p:cNvGrpSpPr/>
          <p:nvPr/>
        </p:nvGrpSpPr>
        <p:grpSpPr>
          <a:xfrm>
            <a:off x="787878" y="-970104"/>
            <a:ext cx="5636587" cy="2701922"/>
            <a:chOff x="787878" y="-970104"/>
            <a:chExt cx="5636587" cy="2701922"/>
          </a:xfrm>
        </p:grpSpPr>
        <p:sp>
          <p:nvSpPr>
            <p:cNvPr id="37" name="Oval 36"/>
            <p:cNvSpPr/>
            <p:nvPr/>
          </p:nvSpPr>
          <p:spPr>
            <a:xfrm>
              <a:off x="2382982" y="1122218"/>
              <a:ext cx="609600" cy="6096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42" name="Oval 41"/>
            <p:cNvSpPr/>
            <p:nvPr userDrawn="1"/>
          </p:nvSpPr>
          <p:spPr>
            <a:xfrm>
              <a:off x="2856954" y="76200"/>
              <a:ext cx="1023669" cy="838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41" name="Oval 40"/>
            <p:cNvSpPr/>
            <p:nvPr/>
          </p:nvSpPr>
          <p:spPr>
            <a:xfrm>
              <a:off x="1948131" y="46402"/>
              <a:ext cx="1023669" cy="8679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34" name="Pie 33"/>
            <p:cNvSpPr/>
            <p:nvPr/>
          </p:nvSpPr>
          <p:spPr>
            <a:xfrm>
              <a:off x="1219200" y="-765132"/>
              <a:ext cx="3505316" cy="1521076"/>
            </a:xfrm>
            <a:prstGeom prst="pie">
              <a:avLst>
                <a:gd name="adj1" fmla="val 22874"/>
                <a:gd name="adj2" fmla="val 10801881"/>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36" name="Oval 35"/>
            <p:cNvSpPr/>
            <p:nvPr/>
          </p:nvSpPr>
          <p:spPr>
            <a:xfrm>
              <a:off x="2345120" y="141183"/>
              <a:ext cx="1023669" cy="95293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38" name="Arc 37"/>
            <p:cNvSpPr/>
            <p:nvPr/>
          </p:nvSpPr>
          <p:spPr>
            <a:xfrm rot="12469977">
              <a:off x="1178780" y="-178449"/>
              <a:ext cx="1133352" cy="831645"/>
            </a:xfrm>
            <a:prstGeom prst="arc">
              <a:avLst>
                <a:gd name="adj1" fmla="val 11101214"/>
                <a:gd name="adj2" fmla="val 21230192"/>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46" name="Pie 45"/>
            <p:cNvSpPr/>
            <p:nvPr/>
          </p:nvSpPr>
          <p:spPr>
            <a:xfrm rot="60000">
              <a:off x="787878" y="-198453"/>
              <a:ext cx="381000" cy="381000"/>
            </a:xfrm>
            <a:prstGeom prst="pie">
              <a:avLst>
                <a:gd name="adj1" fmla="val 21598475"/>
                <a:gd name="adj2" fmla="val 106342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47" name="Arc 46"/>
            <p:cNvSpPr/>
            <p:nvPr/>
          </p:nvSpPr>
          <p:spPr>
            <a:xfrm rot="6387309">
              <a:off x="4862250" y="-839605"/>
              <a:ext cx="1453063" cy="1671367"/>
            </a:xfrm>
            <a:prstGeom prst="arc">
              <a:avLst>
                <a:gd name="adj1" fmla="val 15214126"/>
                <a:gd name="adj2" fmla="val 441491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48" name="Oval 47"/>
            <p:cNvSpPr/>
            <p:nvPr/>
          </p:nvSpPr>
          <p:spPr>
            <a:xfrm>
              <a:off x="5362575" y="461226"/>
              <a:ext cx="756423" cy="6436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49" name="Oval 48"/>
            <p:cNvSpPr/>
            <p:nvPr/>
          </p:nvSpPr>
          <p:spPr>
            <a:xfrm>
              <a:off x="4800600" y="152400"/>
              <a:ext cx="756423" cy="6436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40" name="Arc 39"/>
            <p:cNvSpPr/>
            <p:nvPr/>
          </p:nvSpPr>
          <p:spPr>
            <a:xfrm rot="6387309">
              <a:off x="3396216" y="-1040840"/>
              <a:ext cx="1905868" cy="2047339"/>
            </a:xfrm>
            <a:prstGeom prst="arc">
              <a:avLst>
                <a:gd name="adj1" fmla="val 15243146"/>
                <a:gd name="adj2" fmla="val 436902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50" name="Oval 49"/>
            <p:cNvSpPr/>
            <p:nvPr/>
          </p:nvSpPr>
          <p:spPr>
            <a:xfrm>
              <a:off x="6115050" y="590550"/>
              <a:ext cx="152400" cy="152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51" name="Oval 50"/>
            <p:cNvSpPr/>
            <p:nvPr/>
          </p:nvSpPr>
          <p:spPr>
            <a:xfrm>
              <a:off x="6191250" y="485775"/>
              <a:ext cx="104774" cy="1047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sp>
        <p:nvSpPr>
          <p:cNvPr id="32" name="Rectangle 31"/>
          <p:cNvSpPr/>
          <p:nvPr/>
        </p:nvSpPr>
        <p:spPr>
          <a:xfrm>
            <a:off x="0" y="0"/>
            <a:ext cx="9144000" cy="6858000"/>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ctrTitle"/>
          </p:nvPr>
        </p:nvSpPr>
        <p:spPr>
          <a:xfrm rot="21042312">
            <a:off x="1022823" y="2961459"/>
            <a:ext cx="7551601" cy="1612607"/>
          </a:xfrm>
        </p:spPr>
        <p:txBody>
          <a:bodyPr anchor="b" anchorCtr="0">
            <a:noAutofit/>
          </a:bodyPr>
          <a:lstStyle>
            <a:lvl1pPr algn="l">
              <a:defRPr sz="4600">
                <a:solidFill>
                  <a:schemeClr val="bg1"/>
                </a:solidFill>
              </a:defRPr>
            </a:lvl1pPr>
          </a:lstStyle>
          <a:p>
            <a:r>
              <a:rPr lang="en-US" smtClean="0"/>
              <a:t>Click to edit Master title style</a:t>
            </a:r>
            <a:endParaRPr/>
          </a:p>
        </p:txBody>
      </p:sp>
      <p:sp>
        <p:nvSpPr>
          <p:cNvPr id="3" name="Subtitle 2"/>
          <p:cNvSpPr>
            <a:spLocks noGrp="1"/>
          </p:cNvSpPr>
          <p:nvPr>
            <p:ph type="subTitle" idx="1"/>
          </p:nvPr>
        </p:nvSpPr>
        <p:spPr>
          <a:xfrm rot="21060000">
            <a:off x="2550459" y="4704801"/>
            <a:ext cx="6400800" cy="914400"/>
          </a:xfrm>
        </p:spPr>
        <p:txBody>
          <a:bodyPr anchor="ctr" anchorCtr="0">
            <a:normAutofit/>
          </a:bodyPr>
          <a:lstStyle>
            <a:lvl1pPr marL="0" indent="0" algn="l">
              <a:spcAft>
                <a:spcPts val="0"/>
              </a:spcAft>
              <a:buNone/>
              <a:defRPr sz="2400">
                <a:solidFill>
                  <a:schemeClr val="bg1"/>
                </a:solidFill>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8" name="Round Same Side Corner Rectangle 7"/>
          <p:cNvSpPr/>
          <p:nvPr/>
        </p:nvSpPr>
        <p:spPr>
          <a:xfrm rot="16200000">
            <a:off x="3974664" y="-2347475"/>
            <a:ext cx="1450260" cy="8888412"/>
          </a:xfrm>
          <a:prstGeom prst="round2SameRect">
            <a:avLst>
              <a:gd name="adj1" fmla="val 50000"/>
              <a:gd name="adj2" fmla="val 0"/>
            </a:avLst>
          </a:prstGeom>
          <a:solidFill>
            <a:srgbClr val="073779">
              <a:alpha val="30000"/>
            </a:srgbClr>
          </a:solidFill>
          <a:ln w="254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A000D86A-5624-B94A-A18E-781476893036}" type="datetimeFigureOut">
              <a:rPr lang="en-US" smtClean="0"/>
              <a:pPr/>
              <a:t>3/16/10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542CBE-A930-414F-A611-43F52B5E0BC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9023484-21F0-1A40-9006-9DC930F806C4}" type="datetime1">
              <a:rPr lang="en-US" smtClean="0"/>
              <a:t>3/16/10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E507709-330E-4230-9521-9878248AF1C2}" type="slidenum">
              <a:rPr lang="en-US" smtClean="0"/>
              <a:pPr/>
              <a:t>‹#›</a:t>
            </a:fld>
            <a:endParaRPr 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reserve="1">
  <p:cSld name="Title Slide with Picture">
    <p:spTree>
      <p:nvGrpSpPr>
        <p:cNvPr id="1" name=""/>
        <p:cNvGrpSpPr/>
        <p:nvPr/>
      </p:nvGrpSpPr>
      <p:grpSpPr>
        <a:xfrm>
          <a:off x="0" y="0"/>
          <a:ext cx="0" cy="0"/>
          <a:chOff x="0" y="0"/>
          <a:chExt cx="0" cy="0"/>
        </a:xfrm>
      </p:grpSpPr>
      <p:sp>
        <p:nvSpPr>
          <p:cNvPr id="34" name="Freeform 33"/>
          <p:cNvSpPr/>
          <p:nvPr/>
        </p:nvSpPr>
        <p:spPr>
          <a:xfrm rot="15660000">
            <a:off x="5179560" y="1837493"/>
            <a:ext cx="1040884" cy="7134813"/>
          </a:xfrm>
          <a:custGeom>
            <a:avLst/>
            <a:gdLst>
              <a:gd name="connsiteX0" fmla="*/ 498324 w 996648"/>
              <a:gd name="connsiteY0" fmla="*/ 0 h 6971904"/>
              <a:gd name="connsiteX1" fmla="*/ 498324 w 996648"/>
              <a:gd name="connsiteY1" fmla="*/ 0 h 6971904"/>
              <a:gd name="connsiteX2" fmla="*/ 850692 w 996648"/>
              <a:gd name="connsiteY2" fmla="*/ 145956 h 6971904"/>
              <a:gd name="connsiteX3" fmla="*/ 996647 w 996648"/>
              <a:gd name="connsiteY3" fmla="*/ 498325 h 6971904"/>
              <a:gd name="connsiteX4" fmla="*/ 996648 w 996648"/>
              <a:gd name="connsiteY4" fmla="*/ 6971904 h 6971904"/>
              <a:gd name="connsiteX5" fmla="*/ 996648 w 996648"/>
              <a:gd name="connsiteY5" fmla="*/ 6971904 h 6971904"/>
              <a:gd name="connsiteX6" fmla="*/ 996648 w 996648"/>
              <a:gd name="connsiteY6" fmla="*/ 6971904 h 6971904"/>
              <a:gd name="connsiteX7" fmla="*/ 0 w 996648"/>
              <a:gd name="connsiteY7" fmla="*/ 6971904 h 6971904"/>
              <a:gd name="connsiteX8" fmla="*/ 0 w 996648"/>
              <a:gd name="connsiteY8" fmla="*/ 6971904 h 6971904"/>
              <a:gd name="connsiteX9" fmla="*/ 0 w 996648"/>
              <a:gd name="connsiteY9" fmla="*/ 6971904 h 6971904"/>
              <a:gd name="connsiteX10" fmla="*/ 0 w 996648"/>
              <a:gd name="connsiteY10" fmla="*/ 498324 h 6971904"/>
              <a:gd name="connsiteX11" fmla="*/ 145956 w 996648"/>
              <a:gd name="connsiteY11" fmla="*/ 145956 h 6971904"/>
              <a:gd name="connsiteX12" fmla="*/ 498325 w 996648"/>
              <a:gd name="connsiteY12" fmla="*/ 1 h 6971904"/>
              <a:gd name="connsiteX13" fmla="*/ 498324 w 996648"/>
              <a:gd name="connsiteY13" fmla="*/ 0 h 6971904"/>
              <a:gd name="connsiteX0" fmla="*/ 498324 w 1051569"/>
              <a:gd name="connsiteY0" fmla="*/ 0 h 7134903"/>
              <a:gd name="connsiteX1" fmla="*/ 498324 w 1051569"/>
              <a:gd name="connsiteY1" fmla="*/ 0 h 7134903"/>
              <a:gd name="connsiteX2" fmla="*/ 850692 w 1051569"/>
              <a:gd name="connsiteY2" fmla="*/ 145956 h 7134903"/>
              <a:gd name="connsiteX3" fmla="*/ 996647 w 1051569"/>
              <a:gd name="connsiteY3" fmla="*/ 498325 h 7134903"/>
              <a:gd name="connsiteX4" fmla="*/ 996648 w 1051569"/>
              <a:gd name="connsiteY4" fmla="*/ 6971904 h 7134903"/>
              <a:gd name="connsiteX5" fmla="*/ 996648 w 1051569"/>
              <a:gd name="connsiteY5" fmla="*/ 6971904 h 7134903"/>
              <a:gd name="connsiteX6" fmla="*/ 1051569 w 1051569"/>
              <a:gd name="connsiteY6" fmla="*/ 7134903 h 7134903"/>
              <a:gd name="connsiteX7" fmla="*/ 0 w 1051569"/>
              <a:gd name="connsiteY7" fmla="*/ 6971904 h 7134903"/>
              <a:gd name="connsiteX8" fmla="*/ 0 w 1051569"/>
              <a:gd name="connsiteY8" fmla="*/ 6971904 h 7134903"/>
              <a:gd name="connsiteX9" fmla="*/ 0 w 1051569"/>
              <a:gd name="connsiteY9" fmla="*/ 6971904 h 7134903"/>
              <a:gd name="connsiteX10" fmla="*/ 0 w 1051569"/>
              <a:gd name="connsiteY10" fmla="*/ 498324 h 7134903"/>
              <a:gd name="connsiteX11" fmla="*/ 145956 w 1051569"/>
              <a:gd name="connsiteY11" fmla="*/ 145956 h 7134903"/>
              <a:gd name="connsiteX12" fmla="*/ 498325 w 1051569"/>
              <a:gd name="connsiteY12" fmla="*/ 1 h 7134903"/>
              <a:gd name="connsiteX13" fmla="*/ 498324 w 1051569"/>
              <a:gd name="connsiteY13" fmla="*/ 0 h 7134903"/>
              <a:gd name="connsiteX0" fmla="*/ 498324 w 1051569"/>
              <a:gd name="connsiteY0" fmla="*/ 0 h 7134903"/>
              <a:gd name="connsiteX1" fmla="*/ 498324 w 1051569"/>
              <a:gd name="connsiteY1" fmla="*/ 0 h 7134903"/>
              <a:gd name="connsiteX2" fmla="*/ 850692 w 1051569"/>
              <a:gd name="connsiteY2" fmla="*/ 145956 h 7134903"/>
              <a:gd name="connsiteX3" fmla="*/ 996647 w 1051569"/>
              <a:gd name="connsiteY3" fmla="*/ 498325 h 7134903"/>
              <a:gd name="connsiteX4" fmla="*/ 996648 w 1051569"/>
              <a:gd name="connsiteY4" fmla="*/ 6971904 h 7134903"/>
              <a:gd name="connsiteX5" fmla="*/ 1051569 w 1051569"/>
              <a:gd name="connsiteY5" fmla="*/ 7134903 h 7134903"/>
              <a:gd name="connsiteX6" fmla="*/ 0 w 1051569"/>
              <a:gd name="connsiteY6" fmla="*/ 6971904 h 7134903"/>
              <a:gd name="connsiteX7" fmla="*/ 0 w 1051569"/>
              <a:gd name="connsiteY7" fmla="*/ 6971904 h 7134903"/>
              <a:gd name="connsiteX8" fmla="*/ 0 w 1051569"/>
              <a:gd name="connsiteY8" fmla="*/ 6971904 h 7134903"/>
              <a:gd name="connsiteX9" fmla="*/ 0 w 1051569"/>
              <a:gd name="connsiteY9" fmla="*/ 498324 h 7134903"/>
              <a:gd name="connsiteX10" fmla="*/ 145956 w 1051569"/>
              <a:gd name="connsiteY10" fmla="*/ 145956 h 7134903"/>
              <a:gd name="connsiteX11" fmla="*/ 498325 w 1051569"/>
              <a:gd name="connsiteY11" fmla="*/ 1 h 7134903"/>
              <a:gd name="connsiteX12" fmla="*/ 498324 w 1051569"/>
              <a:gd name="connsiteY12" fmla="*/ 0 h 7134903"/>
              <a:gd name="connsiteX0" fmla="*/ 498324 w 1217677"/>
              <a:gd name="connsiteY0" fmla="*/ 0 h 7134903"/>
              <a:gd name="connsiteX1" fmla="*/ 498324 w 1217677"/>
              <a:gd name="connsiteY1" fmla="*/ 0 h 7134903"/>
              <a:gd name="connsiteX2" fmla="*/ 850692 w 1217677"/>
              <a:gd name="connsiteY2" fmla="*/ 145956 h 7134903"/>
              <a:gd name="connsiteX3" fmla="*/ 996647 w 1217677"/>
              <a:gd name="connsiteY3" fmla="*/ 498325 h 7134903"/>
              <a:gd name="connsiteX4" fmla="*/ 1051569 w 1217677"/>
              <a:gd name="connsiteY4" fmla="*/ 7134903 h 7134903"/>
              <a:gd name="connsiteX5" fmla="*/ 0 w 1217677"/>
              <a:gd name="connsiteY5" fmla="*/ 6971904 h 7134903"/>
              <a:gd name="connsiteX6" fmla="*/ 0 w 1217677"/>
              <a:gd name="connsiteY6" fmla="*/ 6971904 h 7134903"/>
              <a:gd name="connsiteX7" fmla="*/ 0 w 1217677"/>
              <a:gd name="connsiteY7" fmla="*/ 6971904 h 7134903"/>
              <a:gd name="connsiteX8" fmla="*/ 0 w 1217677"/>
              <a:gd name="connsiteY8" fmla="*/ 498324 h 7134903"/>
              <a:gd name="connsiteX9" fmla="*/ 145956 w 1217677"/>
              <a:gd name="connsiteY9" fmla="*/ 145956 h 7134903"/>
              <a:gd name="connsiteX10" fmla="*/ 498325 w 1217677"/>
              <a:gd name="connsiteY10" fmla="*/ 1 h 7134903"/>
              <a:gd name="connsiteX11" fmla="*/ 498324 w 1217677"/>
              <a:gd name="connsiteY11" fmla="*/ 0 h 7134903"/>
              <a:gd name="connsiteX0" fmla="*/ 498324 w 1051569"/>
              <a:gd name="connsiteY0" fmla="*/ 0 h 7134903"/>
              <a:gd name="connsiteX1" fmla="*/ 498324 w 1051569"/>
              <a:gd name="connsiteY1" fmla="*/ 0 h 7134903"/>
              <a:gd name="connsiteX2" fmla="*/ 850692 w 1051569"/>
              <a:gd name="connsiteY2" fmla="*/ 145956 h 7134903"/>
              <a:gd name="connsiteX3" fmla="*/ 996647 w 1051569"/>
              <a:gd name="connsiteY3" fmla="*/ 498325 h 7134903"/>
              <a:gd name="connsiteX4" fmla="*/ 1051569 w 1051569"/>
              <a:gd name="connsiteY4" fmla="*/ 7134903 h 7134903"/>
              <a:gd name="connsiteX5" fmla="*/ 0 w 1051569"/>
              <a:gd name="connsiteY5" fmla="*/ 6971904 h 7134903"/>
              <a:gd name="connsiteX6" fmla="*/ 0 w 1051569"/>
              <a:gd name="connsiteY6" fmla="*/ 6971904 h 7134903"/>
              <a:gd name="connsiteX7" fmla="*/ 0 w 1051569"/>
              <a:gd name="connsiteY7" fmla="*/ 6971904 h 7134903"/>
              <a:gd name="connsiteX8" fmla="*/ 0 w 1051569"/>
              <a:gd name="connsiteY8" fmla="*/ 498324 h 7134903"/>
              <a:gd name="connsiteX9" fmla="*/ 145956 w 1051569"/>
              <a:gd name="connsiteY9" fmla="*/ 145956 h 7134903"/>
              <a:gd name="connsiteX10" fmla="*/ 498325 w 1051569"/>
              <a:gd name="connsiteY10" fmla="*/ 1 h 7134903"/>
              <a:gd name="connsiteX11" fmla="*/ 498324 w 1051569"/>
              <a:gd name="connsiteY11" fmla="*/ 0 h 7134903"/>
              <a:gd name="connsiteX0" fmla="*/ 0 w 1143009"/>
              <a:gd name="connsiteY0" fmla="*/ 6971904 h 7226343"/>
              <a:gd name="connsiteX1" fmla="*/ 0 w 1143009"/>
              <a:gd name="connsiteY1" fmla="*/ 6971904 h 7226343"/>
              <a:gd name="connsiteX2" fmla="*/ 0 w 1143009"/>
              <a:gd name="connsiteY2" fmla="*/ 6971904 h 7226343"/>
              <a:gd name="connsiteX3" fmla="*/ 0 w 1143009"/>
              <a:gd name="connsiteY3" fmla="*/ 498324 h 7226343"/>
              <a:gd name="connsiteX4" fmla="*/ 145956 w 1143009"/>
              <a:gd name="connsiteY4" fmla="*/ 145956 h 7226343"/>
              <a:gd name="connsiteX5" fmla="*/ 498325 w 1143009"/>
              <a:gd name="connsiteY5" fmla="*/ 1 h 7226343"/>
              <a:gd name="connsiteX6" fmla="*/ 498324 w 1143009"/>
              <a:gd name="connsiteY6" fmla="*/ 0 h 7226343"/>
              <a:gd name="connsiteX7" fmla="*/ 498324 w 1143009"/>
              <a:gd name="connsiteY7" fmla="*/ 0 h 7226343"/>
              <a:gd name="connsiteX8" fmla="*/ 850692 w 1143009"/>
              <a:gd name="connsiteY8" fmla="*/ 145956 h 7226343"/>
              <a:gd name="connsiteX9" fmla="*/ 996647 w 1143009"/>
              <a:gd name="connsiteY9" fmla="*/ 498325 h 7226343"/>
              <a:gd name="connsiteX10" fmla="*/ 1143009 w 1143009"/>
              <a:gd name="connsiteY10" fmla="*/ 7226343 h 7226343"/>
              <a:gd name="connsiteX0" fmla="*/ 0 w 1095577"/>
              <a:gd name="connsiteY0" fmla="*/ 6971904 h 7197301"/>
              <a:gd name="connsiteX1" fmla="*/ 0 w 1095577"/>
              <a:gd name="connsiteY1" fmla="*/ 6971904 h 7197301"/>
              <a:gd name="connsiteX2" fmla="*/ 0 w 1095577"/>
              <a:gd name="connsiteY2" fmla="*/ 6971904 h 7197301"/>
              <a:gd name="connsiteX3" fmla="*/ 0 w 1095577"/>
              <a:gd name="connsiteY3" fmla="*/ 498324 h 7197301"/>
              <a:gd name="connsiteX4" fmla="*/ 145956 w 1095577"/>
              <a:gd name="connsiteY4" fmla="*/ 145956 h 7197301"/>
              <a:gd name="connsiteX5" fmla="*/ 498325 w 1095577"/>
              <a:gd name="connsiteY5" fmla="*/ 1 h 7197301"/>
              <a:gd name="connsiteX6" fmla="*/ 498324 w 1095577"/>
              <a:gd name="connsiteY6" fmla="*/ 0 h 7197301"/>
              <a:gd name="connsiteX7" fmla="*/ 498324 w 1095577"/>
              <a:gd name="connsiteY7" fmla="*/ 0 h 7197301"/>
              <a:gd name="connsiteX8" fmla="*/ 850692 w 1095577"/>
              <a:gd name="connsiteY8" fmla="*/ 145956 h 7197301"/>
              <a:gd name="connsiteX9" fmla="*/ 996647 w 1095577"/>
              <a:gd name="connsiteY9" fmla="*/ 498325 h 7197301"/>
              <a:gd name="connsiteX10" fmla="*/ 1095577 w 1095577"/>
              <a:gd name="connsiteY10" fmla="*/ 7197301 h 7197301"/>
              <a:gd name="connsiteX0" fmla="*/ 0 w 1045874"/>
              <a:gd name="connsiteY0" fmla="*/ 6971904 h 7103308"/>
              <a:gd name="connsiteX1" fmla="*/ 0 w 1045874"/>
              <a:gd name="connsiteY1" fmla="*/ 6971904 h 7103308"/>
              <a:gd name="connsiteX2" fmla="*/ 0 w 1045874"/>
              <a:gd name="connsiteY2" fmla="*/ 6971904 h 7103308"/>
              <a:gd name="connsiteX3" fmla="*/ 0 w 1045874"/>
              <a:gd name="connsiteY3" fmla="*/ 498324 h 7103308"/>
              <a:gd name="connsiteX4" fmla="*/ 145956 w 1045874"/>
              <a:gd name="connsiteY4" fmla="*/ 145956 h 7103308"/>
              <a:gd name="connsiteX5" fmla="*/ 498325 w 1045874"/>
              <a:gd name="connsiteY5" fmla="*/ 1 h 7103308"/>
              <a:gd name="connsiteX6" fmla="*/ 498324 w 1045874"/>
              <a:gd name="connsiteY6" fmla="*/ 0 h 7103308"/>
              <a:gd name="connsiteX7" fmla="*/ 498324 w 1045874"/>
              <a:gd name="connsiteY7" fmla="*/ 0 h 7103308"/>
              <a:gd name="connsiteX8" fmla="*/ 850692 w 1045874"/>
              <a:gd name="connsiteY8" fmla="*/ 145956 h 7103308"/>
              <a:gd name="connsiteX9" fmla="*/ 996647 w 1045874"/>
              <a:gd name="connsiteY9" fmla="*/ 498325 h 7103308"/>
              <a:gd name="connsiteX10" fmla="*/ 1045874 w 1045874"/>
              <a:gd name="connsiteY10" fmla="*/ 7103308 h 7103308"/>
              <a:gd name="connsiteX0" fmla="*/ 0 w 1040884"/>
              <a:gd name="connsiteY0" fmla="*/ 6971904 h 7134813"/>
              <a:gd name="connsiteX1" fmla="*/ 0 w 1040884"/>
              <a:gd name="connsiteY1" fmla="*/ 6971904 h 7134813"/>
              <a:gd name="connsiteX2" fmla="*/ 0 w 1040884"/>
              <a:gd name="connsiteY2" fmla="*/ 6971904 h 7134813"/>
              <a:gd name="connsiteX3" fmla="*/ 0 w 1040884"/>
              <a:gd name="connsiteY3" fmla="*/ 498324 h 7134813"/>
              <a:gd name="connsiteX4" fmla="*/ 145956 w 1040884"/>
              <a:gd name="connsiteY4" fmla="*/ 145956 h 7134813"/>
              <a:gd name="connsiteX5" fmla="*/ 498325 w 1040884"/>
              <a:gd name="connsiteY5" fmla="*/ 1 h 7134813"/>
              <a:gd name="connsiteX6" fmla="*/ 498324 w 1040884"/>
              <a:gd name="connsiteY6" fmla="*/ 0 h 7134813"/>
              <a:gd name="connsiteX7" fmla="*/ 498324 w 1040884"/>
              <a:gd name="connsiteY7" fmla="*/ 0 h 7134813"/>
              <a:gd name="connsiteX8" fmla="*/ 850692 w 1040884"/>
              <a:gd name="connsiteY8" fmla="*/ 145956 h 7134813"/>
              <a:gd name="connsiteX9" fmla="*/ 996647 w 1040884"/>
              <a:gd name="connsiteY9" fmla="*/ 498325 h 7134813"/>
              <a:gd name="connsiteX10" fmla="*/ 1040884 w 1040884"/>
              <a:gd name="connsiteY10" fmla="*/ 7134813 h 7134813"/>
              <a:gd name="connsiteX0" fmla="*/ 0 w 1040884"/>
              <a:gd name="connsiteY0" fmla="*/ 6971904 h 7134813"/>
              <a:gd name="connsiteX1" fmla="*/ 0 w 1040884"/>
              <a:gd name="connsiteY1" fmla="*/ 6971904 h 7134813"/>
              <a:gd name="connsiteX2" fmla="*/ 0 w 1040884"/>
              <a:gd name="connsiteY2" fmla="*/ 6971904 h 7134813"/>
              <a:gd name="connsiteX3" fmla="*/ 0 w 1040884"/>
              <a:gd name="connsiteY3" fmla="*/ 498324 h 7134813"/>
              <a:gd name="connsiteX4" fmla="*/ 145956 w 1040884"/>
              <a:gd name="connsiteY4" fmla="*/ 145956 h 7134813"/>
              <a:gd name="connsiteX5" fmla="*/ 498325 w 1040884"/>
              <a:gd name="connsiteY5" fmla="*/ 1 h 7134813"/>
              <a:gd name="connsiteX6" fmla="*/ 498324 w 1040884"/>
              <a:gd name="connsiteY6" fmla="*/ 0 h 7134813"/>
              <a:gd name="connsiteX7" fmla="*/ 498324 w 1040884"/>
              <a:gd name="connsiteY7" fmla="*/ 0 h 7134813"/>
              <a:gd name="connsiteX8" fmla="*/ 850692 w 1040884"/>
              <a:gd name="connsiteY8" fmla="*/ 145956 h 7134813"/>
              <a:gd name="connsiteX9" fmla="*/ 996647 w 1040884"/>
              <a:gd name="connsiteY9" fmla="*/ 498325 h 7134813"/>
              <a:gd name="connsiteX10" fmla="*/ 1040884 w 1040884"/>
              <a:gd name="connsiteY10" fmla="*/ 7134813 h 7134813"/>
              <a:gd name="connsiteX0" fmla="*/ 0 w 1040884"/>
              <a:gd name="connsiteY0" fmla="*/ 6971904 h 7134813"/>
              <a:gd name="connsiteX1" fmla="*/ 0 w 1040884"/>
              <a:gd name="connsiteY1" fmla="*/ 6971904 h 7134813"/>
              <a:gd name="connsiteX2" fmla="*/ 0 w 1040884"/>
              <a:gd name="connsiteY2" fmla="*/ 6971904 h 7134813"/>
              <a:gd name="connsiteX3" fmla="*/ 0 w 1040884"/>
              <a:gd name="connsiteY3" fmla="*/ 498324 h 7134813"/>
              <a:gd name="connsiteX4" fmla="*/ 145956 w 1040884"/>
              <a:gd name="connsiteY4" fmla="*/ 145956 h 7134813"/>
              <a:gd name="connsiteX5" fmla="*/ 498325 w 1040884"/>
              <a:gd name="connsiteY5" fmla="*/ 1 h 7134813"/>
              <a:gd name="connsiteX6" fmla="*/ 498324 w 1040884"/>
              <a:gd name="connsiteY6" fmla="*/ 0 h 7134813"/>
              <a:gd name="connsiteX7" fmla="*/ 498324 w 1040884"/>
              <a:gd name="connsiteY7" fmla="*/ 0 h 7134813"/>
              <a:gd name="connsiteX8" fmla="*/ 850692 w 1040884"/>
              <a:gd name="connsiteY8" fmla="*/ 145956 h 7134813"/>
              <a:gd name="connsiteX9" fmla="*/ 996647 w 1040884"/>
              <a:gd name="connsiteY9" fmla="*/ 498325 h 7134813"/>
              <a:gd name="connsiteX10" fmla="*/ 1040884 w 1040884"/>
              <a:gd name="connsiteY10" fmla="*/ 7134813 h 7134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0884" h="7134813">
                <a:moveTo>
                  <a:pt x="0" y="6971904"/>
                </a:moveTo>
                <a:lnTo>
                  <a:pt x="0" y="6971904"/>
                </a:lnTo>
                <a:lnTo>
                  <a:pt x="0" y="6971904"/>
                </a:lnTo>
                <a:lnTo>
                  <a:pt x="0" y="498324"/>
                </a:lnTo>
                <a:cubicBezTo>
                  <a:pt x="0" y="366160"/>
                  <a:pt x="52502" y="239410"/>
                  <a:pt x="145956" y="145956"/>
                </a:cubicBezTo>
                <a:cubicBezTo>
                  <a:pt x="239410" y="52502"/>
                  <a:pt x="366161" y="1"/>
                  <a:pt x="498325" y="1"/>
                </a:cubicBezTo>
                <a:lnTo>
                  <a:pt x="498324" y="0"/>
                </a:lnTo>
                <a:lnTo>
                  <a:pt x="498324" y="0"/>
                </a:lnTo>
                <a:cubicBezTo>
                  <a:pt x="630488" y="0"/>
                  <a:pt x="757238" y="52502"/>
                  <a:pt x="850692" y="145956"/>
                </a:cubicBezTo>
                <a:cubicBezTo>
                  <a:pt x="944146" y="239410"/>
                  <a:pt x="996647" y="366161"/>
                  <a:pt x="996647" y="498325"/>
                </a:cubicBezTo>
                <a:cubicBezTo>
                  <a:pt x="1030126" y="1663149"/>
                  <a:pt x="1037566" y="5867764"/>
                  <a:pt x="1040884" y="7134813"/>
                </a:cubicBezTo>
              </a:path>
            </a:pathLst>
          </a:custGeom>
          <a:solidFill>
            <a:schemeClr val="tx2">
              <a:alpha val="60000"/>
            </a:schemeClr>
          </a:solidFill>
          <a:ln>
            <a:solidFill>
              <a:schemeClr val="bg2">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8" name="Picture 7" descr="TitleSlideOverlay.png"/>
          <p:cNvPicPr>
            <a:picLocks noChangeAspect="1"/>
          </p:cNvPicPr>
          <p:nvPr/>
        </p:nvPicPr>
        <p:blipFill>
          <a:blip r:embed="rId2"/>
          <a:stretch>
            <a:fillRect/>
          </a:stretch>
        </p:blipFill>
        <p:spPr>
          <a:xfrm>
            <a:off x="0" y="0"/>
            <a:ext cx="9144000" cy="6858000"/>
          </a:xfrm>
          <a:prstGeom prst="rect">
            <a:avLst/>
          </a:prstGeom>
          <a:ln>
            <a:noFill/>
          </a:ln>
        </p:spPr>
      </p:pic>
      <p:grpSp>
        <p:nvGrpSpPr>
          <p:cNvPr id="3" name="Group 26"/>
          <p:cNvGrpSpPr/>
          <p:nvPr/>
        </p:nvGrpSpPr>
        <p:grpSpPr>
          <a:xfrm>
            <a:off x="787878" y="-970104"/>
            <a:ext cx="5636587" cy="2701922"/>
            <a:chOff x="787878" y="-970104"/>
            <a:chExt cx="5636587" cy="2701922"/>
          </a:xfrm>
        </p:grpSpPr>
        <p:sp>
          <p:nvSpPr>
            <p:cNvPr id="31" name="Oval 30"/>
            <p:cNvSpPr/>
            <p:nvPr/>
          </p:nvSpPr>
          <p:spPr>
            <a:xfrm>
              <a:off x="2382982" y="1122218"/>
              <a:ext cx="609600" cy="6096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32" name="Oval 31"/>
            <p:cNvSpPr/>
            <p:nvPr/>
          </p:nvSpPr>
          <p:spPr>
            <a:xfrm>
              <a:off x="2856954" y="76200"/>
              <a:ext cx="1023669" cy="838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33" name="Oval 32"/>
            <p:cNvSpPr/>
            <p:nvPr/>
          </p:nvSpPr>
          <p:spPr>
            <a:xfrm>
              <a:off x="1948131" y="46402"/>
              <a:ext cx="1023669" cy="8679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35" name="Pie 34"/>
            <p:cNvSpPr/>
            <p:nvPr/>
          </p:nvSpPr>
          <p:spPr>
            <a:xfrm>
              <a:off x="1219200" y="-765132"/>
              <a:ext cx="3505316" cy="1521076"/>
            </a:xfrm>
            <a:prstGeom prst="pie">
              <a:avLst>
                <a:gd name="adj1" fmla="val 22874"/>
                <a:gd name="adj2" fmla="val 10801881"/>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39" name="Oval 38"/>
            <p:cNvSpPr/>
            <p:nvPr/>
          </p:nvSpPr>
          <p:spPr>
            <a:xfrm>
              <a:off x="2345120" y="141183"/>
              <a:ext cx="1023669" cy="95293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43" name="Arc 42"/>
            <p:cNvSpPr/>
            <p:nvPr/>
          </p:nvSpPr>
          <p:spPr>
            <a:xfrm rot="12469977">
              <a:off x="1178780" y="-178449"/>
              <a:ext cx="1133352" cy="831645"/>
            </a:xfrm>
            <a:prstGeom prst="arc">
              <a:avLst>
                <a:gd name="adj1" fmla="val 11101214"/>
                <a:gd name="adj2" fmla="val 21230192"/>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44" name="Pie 43"/>
            <p:cNvSpPr/>
            <p:nvPr/>
          </p:nvSpPr>
          <p:spPr>
            <a:xfrm rot="60000">
              <a:off x="787878" y="-198453"/>
              <a:ext cx="381000" cy="381000"/>
            </a:xfrm>
            <a:prstGeom prst="pie">
              <a:avLst>
                <a:gd name="adj1" fmla="val 21598475"/>
                <a:gd name="adj2" fmla="val 106342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45" name="Arc 44"/>
            <p:cNvSpPr/>
            <p:nvPr/>
          </p:nvSpPr>
          <p:spPr>
            <a:xfrm rot="6387309">
              <a:off x="4862250" y="-839605"/>
              <a:ext cx="1453063" cy="1671367"/>
            </a:xfrm>
            <a:prstGeom prst="arc">
              <a:avLst>
                <a:gd name="adj1" fmla="val 15214126"/>
                <a:gd name="adj2" fmla="val 441491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53" name="Oval 52"/>
            <p:cNvSpPr/>
            <p:nvPr/>
          </p:nvSpPr>
          <p:spPr>
            <a:xfrm>
              <a:off x="5362575" y="461226"/>
              <a:ext cx="756423" cy="6436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54" name="Oval 53"/>
            <p:cNvSpPr/>
            <p:nvPr/>
          </p:nvSpPr>
          <p:spPr>
            <a:xfrm>
              <a:off x="4800600" y="152400"/>
              <a:ext cx="756423" cy="6436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55" name="Arc 54"/>
            <p:cNvSpPr/>
            <p:nvPr/>
          </p:nvSpPr>
          <p:spPr>
            <a:xfrm rot="6387309">
              <a:off x="3396216" y="-1040840"/>
              <a:ext cx="1905868" cy="2047339"/>
            </a:xfrm>
            <a:prstGeom prst="arc">
              <a:avLst>
                <a:gd name="adj1" fmla="val 15243146"/>
                <a:gd name="adj2" fmla="val 436902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56" name="Oval 55"/>
            <p:cNvSpPr/>
            <p:nvPr/>
          </p:nvSpPr>
          <p:spPr>
            <a:xfrm>
              <a:off x="6115050" y="590550"/>
              <a:ext cx="152400" cy="152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57" name="Oval 56"/>
            <p:cNvSpPr/>
            <p:nvPr/>
          </p:nvSpPr>
          <p:spPr>
            <a:xfrm>
              <a:off x="6191250" y="485775"/>
              <a:ext cx="104774" cy="1047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sp>
        <p:nvSpPr>
          <p:cNvPr id="25" name="Freeform 24"/>
          <p:cNvSpPr/>
          <p:nvPr/>
        </p:nvSpPr>
        <p:spPr>
          <a:xfrm rot="15660000">
            <a:off x="5752786" y="67657"/>
            <a:ext cx="967012" cy="6030348"/>
          </a:xfrm>
          <a:custGeom>
            <a:avLst/>
            <a:gdLst>
              <a:gd name="connsiteX0" fmla="*/ 457200 w 914400"/>
              <a:gd name="connsiteY0" fmla="*/ 0 h 6172200"/>
              <a:gd name="connsiteX1" fmla="*/ 457200 w 914400"/>
              <a:gd name="connsiteY1" fmla="*/ 0 h 6172200"/>
              <a:gd name="connsiteX2" fmla="*/ 780489 w 914400"/>
              <a:gd name="connsiteY2" fmla="*/ 133911 h 6172200"/>
              <a:gd name="connsiteX3" fmla="*/ 914399 w 914400"/>
              <a:gd name="connsiteY3" fmla="*/ 457201 h 6172200"/>
              <a:gd name="connsiteX4" fmla="*/ 914400 w 914400"/>
              <a:gd name="connsiteY4" fmla="*/ 6172200 h 6172200"/>
              <a:gd name="connsiteX5" fmla="*/ 914400 w 914400"/>
              <a:gd name="connsiteY5" fmla="*/ 6172200 h 6172200"/>
              <a:gd name="connsiteX6" fmla="*/ 914400 w 914400"/>
              <a:gd name="connsiteY6" fmla="*/ 6172200 h 6172200"/>
              <a:gd name="connsiteX7" fmla="*/ 0 w 914400"/>
              <a:gd name="connsiteY7" fmla="*/ 6172200 h 6172200"/>
              <a:gd name="connsiteX8" fmla="*/ 0 w 914400"/>
              <a:gd name="connsiteY8" fmla="*/ 6172200 h 6172200"/>
              <a:gd name="connsiteX9" fmla="*/ 0 w 914400"/>
              <a:gd name="connsiteY9" fmla="*/ 6172200 h 6172200"/>
              <a:gd name="connsiteX10" fmla="*/ 0 w 914400"/>
              <a:gd name="connsiteY10" fmla="*/ 457200 h 6172200"/>
              <a:gd name="connsiteX11" fmla="*/ 133911 w 914400"/>
              <a:gd name="connsiteY11" fmla="*/ 133911 h 6172200"/>
              <a:gd name="connsiteX12" fmla="*/ 457201 w 914400"/>
              <a:gd name="connsiteY12" fmla="*/ 1 h 6172200"/>
              <a:gd name="connsiteX13" fmla="*/ 457200 w 914400"/>
              <a:gd name="connsiteY13" fmla="*/ 0 h 6172200"/>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14400 w 953241"/>
              <a:gd name="connsiteY5" fmla="*/ 6172200 h 6328114"/>
              <a:gd name="connsiteX6" fmla="*/ 953241 w 953241"/>
              <a:gd name="connsiteY6" fmla="*/ 6328114 h 6328114"/>
              <a:gd name="connsiteX7" fmla="*/ 0 w 953241"/>
              <a:gd name="connsiteY7" fmla="*/ 6172200 h 6328114"/>
              <a:gd name="connsiteX8" fmla="*/ 0 w 953241"/>
              <a:gd name="connsiteY8" fmla="*/ 6172200 h 6328114"/>
              <a:gd name="connsiteX9" fmla="*/ 0 w 953241"/>
              <a:gd name="connsiteY9" fmla="*/ 6172200 h 6328114"/>
              <a:gd name="connsiteX10" fmla="*/ 0 w 953241"/>
              <a:gd name="connsiteY10" fmla="*/ 457200 h 6328114"/>
              <a:gd name="connsiteX11" fmla="*/ 133911 w 953241"/>
              <a:gd name="connsiteY11" fmla="*/ 133911 h 6328114"/>
              <a:gd name="connsiteX12" fmla="*/ 457201 w 953241"/>
              <a:gd name="connsiteY12" fmla="*/ 1 h 6328114"/>
              <a:gd name="connsiteX13" fmla="*/ 457200 w 953241"/>
              <a:gd name="connsiteY13"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53241 w 953241"/>
              <a:gd name="connsiteY5" fmla="*/ 6328114 h 6328114"/>
              <a:gd name="connsiteX6" fmla="*/ 0 w 953241"/>
              <a:gd name="connsiteY6" fmla="*/ 6172200 h 6328114"/>
              <a:gd name="connsiteX7" fmla="*/ 0 w 953241"/>
              <a:gd name="connsiteY7" fmla="*/ 6172200 h 6328114"/>
              <a:gd name="connsiteX8" fmla="*/ 0 w 953241"/>
              <a:gd name="connsiteY8" fmla="*/ 6172200 h 6328114"/>
              <a:gd name="connsiteX9" fmla="*/ 0 w 953241"/>
              <a:gd name="connsiteY9" fmla="*/ 457200 h 6328114"/>
              <a:gd name="connsiteX10" fmla="*/ 133911 w 953241"/>
              <a:gd name="connsiteY10" fmla="*/ 133911 h 6328114"/>
              <a:gd name="connsiteX11" fmla="*/ 457201 w 953241"/>
              <a:gd name="connsiteY11" fmla="*/ 1 h 6328114"/>
              <a:gd name="connsiteX12" fmla="*/ 457200 w 953241"/>
              <a:gd name="connsiteY12" fmla="*/ 0 h 6328114"/>
              <a:gd name="connsiteX0" fmla="*/ 457200 w 1105641"/>
              <a:gd name="connsiteY0" fmla="*/ 0 h 6328114"/>
              <a:gd name="connsiteX1" fmla="*/ 457200 w 1105641"/>
              <a:gd name="connsiteY1" fmla="*/ 0 h 6328114"/>
              <a:gd name="connsiteX2" fmla="*/ 780489 w 1105641"/>
              <a:gd name="connsiteY2" fmla="*/ 133911 h 6328114"/>
              <a:gd name="connsiteX3" fmla="*/ 914399 w 1105641"/>
              <a:gd name="connsiteY3" fmla="*/ 457201 h 6328114"/>
              <a:gd name="connsiteX4" fmla="*/ 953241 w 1105641"/>
              <a:gd name="connsiteY4" fmla="*/ 6328114 h 6328114"/>
              <a:gd name="connsiteX5" fmla="*/ 0 w 1105641"/>
              <a:gd name="connsiteY5" fmla="*/ 6172200 h 6328114"/>
              <a:gd name="connsiteX6" fmla="*/ 0 w 1105641"/>
              <a:gd name="connsiteY6" fmla="*/ 6172200 h 6328114"/>
              <a:gd name="connsiteX7" fmla="*/ 0 w 1105641"/>
              <a:gd name="connsiteY7" fmla="*/ 6172200 h 6328114"/>
              <a:gd name="connsiteX8" fmla="*/ 0 w 1105641"/>
              <a:gd name="connsiteY8" fmla="*/ 457200 h 6328114"/>
              <a:gd name="connsiteX9" fmla="*/ 133911 w 1105641"/>
              <a:gd name="connsiteY9" fmla="*/ 133911 h 6328114"/>
              <a:gd name="connsiteX10" fmla="*/ 457201 w 1105641"/>
              <a:gd name="connsiteY10" fmla="*/ 1 h 6328114"/>
              <a:gd name="connsiteX11" fmla="*/ 457200 w 1105641"/>
              <a:gd name="connsiteY11"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53241 w 953241"/>
              <a:gd name="connsiteY4" fmla="*/ 6328114 h 6328114"/>
              <a:gd name="connsiteX5" fmla="*/ 0 w 953241"/>
              <a:gd name="connsiteY5" fmla="*/ 6172200 h 6328114"/>
              <a:gd name="connsiteX6" fmla="*/ 0 w 953241"/>
              <a:gd name="connsiteY6" fmla="*/ 6172200 h 6328114"/>
              <a:gd name="connsiteX7" fmla="*/ 0 w 953241"/>
              <a:gd name="connsiteY7" fmla="*/ 6172200 h 6328114"/>
              <a:gd name="connsiteX8" fmla="*/ 0 w 953241"/>
              <a:gd name="connsiteY8" fmla="*/ 457200 h 6328114"/>
              <a:gd name="connsiteX9" fmla="*/ 133911 w 953241"/>
              <a:gd name="connsiteY9" fmla="*/ 133911 h 6328114"/>
              <a:gd name="connsiteX10" fmla="*/ 457201 w 953241"/>
              <a:gd name="connsiteY10" fmla="*/ 1 h 6328114"/>
              <a:gd name="connsiteX11" fmla="*/ 457200 w 953241"/>
              <a:gd name="connsiteY11" fmla="*/ 0 h 6328114"/>
              <a:gd name="connsiteX0" fmla="*/ 457200 w 943191"/>
              <a:gd name="connsiteY0" fmla="*/ 0 h 6312729"/>
              <a:gd name="connsiteX1" fmla="*/ 457200 w 943191"/>
              <a:gd name="connsiteY1" fmla="*/ 0 h 6312729"/>
              <a:gd name="connsiteX2" fmla="*/ 780489 w 943191"/>
              <a:gd name="connsiteY2" fmla="*/ 133911 h 6312729"/>
              <a:gd name="connsiteX3" fmla="*/ 914399 w 943191"/>
              <a:gd name="connsiteY3" fmla="*/ 457201 h 6312729"/>
              <a:gd name="connsiteX4" fmla="*/ 942064 w 943191"/>
              <a:gd name="connsiteY4" fmla="*/ 6312729 h 6312729"/>
              <a:gd name="connsiteX5" fmla="*/ 0 w 943191"/>
              <a:gd name="connsiteY5" fmla="*/ 6172200 h 6312729"/>
              <a:gd name="connsiteX6" fmla="*/ 0 w 943191"/>
              <a:gd name="connsiteY6" fmla="*/ 6172200 h 6312729"/>
              <a:gd name="connsiteX7" fmla="*/ 0 w 943191"/>
              <a:gd name="connsiteY7" fmla="*/ 6172200 h 6312729"/>
              <a:gd name="connsiteX8" fmla="*/ 0 w 943191"/>
              <a:gd name="connsiteY8" fmla="*/ 457200 h 6312729"/>
              <a:gd name="connsiteX9" fmla="*/ 133911 w 943191"/>
              <a:gd name="connsiteY9" fmla="*/ 133911 h 6312729"/>
              <a:gd name="connsiteX10" fmla="*/ 457201 w 943191"/>
              <a:gd name="connsiteY10" fmla="*/ 1 h 6312729"/>
              <a:gd name="connsiteX11" fmla="*/ 457200 w 943191"/>
              <a:gd name="connsiteY11" fmla="*/ 0 h 6312729"/>
              <a:gd name="connsiteX0" fmla="*/ 0 w 1033504"/>
              <a:gd name="connsiteY0" fmla="*/ 6172200 h 6404169"/>
              <a:gd name="connsiteX1" fmla="*/ 0 w 1033504"/>
              <a:gd name="connsiteY1" fmla="*/ 6172200 h 6404169"/>
              <a:gd name="connsiteX2" fmla="*/ 0 w 1033504"/>
              <a:gd name="connsiteY2" fmla="*/ 6172200 h 6404169"/>
              <a:gd name="connsiteX3" fmla="*/ 0 w 1033504"/>
              <a:gd name="connsiteY3" fmla="*/ 457200 h 6404169"/>
              <a:gd name="connsiteX4" fmla="*/ 133911 w 1033504"/>
              <a:gd name="connsiteY4" fmla="*/ 133911 h 6404169"/>
              <a:gd name="connsiteX5" fmla="*/ 457201 w 1033504"/>
              <a:gd name="connsiteY5" fmla="*/ 1 h 6404169"/>
              <a:gd name="connsiteX6" fmla="*/ 457200 w 1033504"/>
              <a:gd name="connsiteY6" fmla="*/ 0 h 6404169"/>
              <a:gd name="connsiteX7" fmla="*/ 457200 w 1033504"/>
              <a:gd name="connsiteY7" fmla="*/ 0 h 6404169"/>
              <a:gd name="connsiteX8" fmla="*/ 780489 w 1033504"/>
              <a:gd name="connsiteY8" fmla="*/ 133911 h 6404169"/>
              <a:gd name="connsiteX9" fmla="*/ 914399 w 1033504"/>
              <a:gd name="connsiteY9" fmla="*/ 457201 h 6404169"/>
              <a:gd name="connsiteX10" fmla="*/ 1033504 w 1033504"/>
              <a:gd name="connsiteY10" fmla="*/ 6404169 h 6404169"/>
              <a:gd name="connsiteX0" fmla="*/ 0 w 1007327"/>
              <a:gd name="connsiteY0" fmla="*/ 6172200 h 6354462"/>
              <a:gd name="connsiteX1" fmla="*/ 0 w 1007327"/>
              <a:gd name="connsiteY1" fmla="*/ 6172200 h 6354462"/>
              <a:gd name="connsiteX2" fmla="*/ 0 w 1007327"/>
              <a:gd name="connsiteY2" fmla="*/ 6172200 h 6354462"/>
              <a:gd name="connsiteX3" fmla="*/ 0 w 1007327"/>
              <a:gd name="connsiteY3" fmla="*/ 457200 h 6354462"/>
              <a:gd name="connsiteX4" fmla="*/ 133911 w 1007327"/>
              <a:gd name="connsiteY4" fmla="*/ 133911 h 6354462"/>
              <a:gd name="connsiteX5" fmla="*/ 457201 w 1007327"/>
              <a:gd name="connsiteY5" fmla="*/ 1 h 6354462"/>
              <a:gd name="connsiteX6" fmla="*/ 457200 w 1007327"/>
              <a:gd name="connsiteY6" fmla="*/ 0 h 6354462"/>
              <a:gd name="connsiteX7" fmla="*/ 457200 w 1007327"/>
              <a:gd name="connsiteY7" fmla="*/ 0 h 6354462"/>
              <a:gd name="connsiteX8" fmla="*/ 780489 w 1007327"/>
              <a:gd name="connsiteY8" fmla="*/ 133911 h 6354462"/>
              <a:gd name="connsiteX9" fmla="*/ 914399 w 1007327"/>
              <a:gd name="connsiteY9" fmla="*/ 457201 h 6354462"/>
              <a:gd name="connsiteX10" fmla="*/ 1007327 w 1007327"/>
              <a:gd name="connsiteY10" fmla="*/ 6354462 h 6354462"/>
              <a:gd name="connsiteX0" fmla="*/ 0 w 1029242"/>
              <a:gd name="connsiteY0" fmla="*/ 6172200 h 6330704"/>
              <a:gd name="connsiteX1" fmla="*/ 0 w 1029242"/>
              <a:gd name="connsiteY1" fmla="*/ 6172200 h 6330704"/>
              <a:gd name="connsiteX2" fmla="*/ 0 w 1029242"/>
              <a:gd name="connsiteY2" fmla="*/ 6172200 h 6330704"/>
              <a:gd name="connsiteX3" fmla="*/ 0 w 1029242"/>
              <a:gd name="connsiteY3" fmla="*/ 457200 h 6330704"/>
              <a:gd name="connsiteX4" fmla="*/ 133911 w 1029242"/>
              <a:gd name="connsiteY4" fmla="*/ 133911 h 6330704"/>
              <a:gd name="connsiteX5" fmla="*/ 457201 w 1029242"/>
              <a:gd name="connsiteY5" fmla="*/ 1 h 6330704"/>
              <a:gd name="connsiteX6" fmla="*/ 457200 w 1029242"/>
              <a:gd name="connsiteY6" fmla="*/ 0 h 6330704"/>
              <a:gd name="connsiteX7" fmla="*/ 457200 w 1029242"/>
              <a:gd name="connsiteY7" fmla="*/ 0 h 6330704"/>
              <a:gd name="connsiteX8" fmla="*/ 780489 w 1029242"/>
              <a:gd name="connsiteY8" fmla="*/ 133911 h 6330704"/>
              <a:gd name="connsiteX9" fmla="*/ 914399 w 1029242"/>
              <a:gd name="connsiteY9" fmla="*/ 457201 h 6330704"/>
              <a:gd name="connsiteX10" fmla="*/ 1029242 w 1029242"/>
              <a:gd name="connsiteY10" fmla="*/ 6330704 h 6330704"/>
              <a:gd name="connsiteX0" fmla="*/ 0 w 964937"/>
              <a:gd name="connsiteY0" fmla="*/ 6172200 h 6306905"/>
              <a:gd name="connsiteX1" fmla="*/ 0 w 964937"/>
              <a:gd name="connsiteY1" fmla="*/ 6172200 h 6306905"/>
              <a:gd name="connsiteX2" fmla="*/ 0 w 964937"/>
              <a:gd name="connsiteY2" fmla="*/ 6172200 h 6306905"/>
              <a:gd name="connsiteX3" fmla="*/ 0 w 964937"/>
              <a:gd name="connsiteY3" fmla="*/ 457200 h 6306905"/>
              <a:gd name="connsiteX4" fmla="*/ 133911 w 964937"/>
              <a:gd name="connsiteY4" fmla="*/ 133911 h 6306905"/>
              <a:gd name="connsiteX5" fmla="*/ 457201 w 964937"/>
              <a:gd name="connsiteY5" fmla="*/ 1 h 6306905"/>
              <a:gd name="connsiteX6" fmla="*/ 457200 w 964937"/>
              <a:gd name="connsiteY6" fmla="*/ 0 h 6306905"/>
              <a:gd name="connsiteX7" fmla="*/ 457200 w 964937"/>
              <a:gd name="connsiteY7" fmla="*/ 0 h 6306905"/>
              <a:gd name="connsiteX8" fmla="*/ 780489 w 964937"/>
              <a:gd name="connsiteY8" fmla="*/ 133911 h 6306905"/>
              <a:gd name="connsiteX9" fmla="*/ 914399 w 964937"/>
              <a:gd name="connsiteY9" fmla="*/ 457201 h 6306905"/>
              <a:gd name="connsiteX10" fmla="*/ 964937 w 964937"/>
              <a:gd name="connsiteY10" fmla="*/ 6306905 h 6306905"/>
              <a:gd name="connsiteX0" fmla="*/ 0 w 958626"/>
              <a:gd name="connsiteY0" fmla="*/ 6172200 h 6346750"/>
              <a:gd name="connsiteX1" fmla="*/ 0 w 958626"/>
              <a:gd name="connsiteY1" fmla="*/ 6172200 h 6346750"/>
              <a:gd name="connsiteX2" fmla="*/ 0 w 958626"/>
              <a:gd name="connsiteY2" fmla="*/ 6172200 h 6346750"/>
              <a:gd name="connsiteX3" fmla="*/ 0 w 958626"/>
              <a:gd name="connsiteY3" fmla="*/ 457200 h 6346750"/>
              <a:gd name="connsiteX4" fmla="*/ 133911 w 958626"/>
              <a:gd name="connsiteY4" fmla="*/ 133911 h 6346750"/>
              <a:gd name="connsiteX5" fmla="*/ 457201 w 958626"/>
              <a:gd name="connsiteY5" fmla="*/ 1 h 6346750"/>
              <a:gd name="connsiteX6" fmla="*/ 457200 w 958626"/>
              <a:gd name="connsiteY6" fmla="*/ 0 h 6346750"/>
              <a:gd name="connsiteX7" fmla="*/ 457200 w 958626"/>
              <a:gd name="connsiteY7" fmla="*/ 0 h 6346750"/>
              <a:gd name="connsiteX8" fmla="*/ 780489 w 958626"/>
              <a:gd name="connsiteY8" fmla="*/ 133911 h 6346750"/>
              <a:gd name="connsiteX9" fmla="*/ 914399 w 958626"/>
              <a:gd name="connsiteY9" fmla="*/ 457201 h 6346750"/>
              <a:gd name="connsiteX10" fmla="*/ 958626 w 958626"/>
              <a:gd name="connsiteY10" fmla="*/ 6346750 h 6346750"/>
              <a:gd name="connsiteX0" fmla="*/ 0 w 960730"/>
              <a:gd name="connsiteY0" fmla="*/ 6172200 h 6333468"/>
              <a:gd name="connsiteX1" fmla="*/ 0 w 960730"/>
              <a:gd name="connsiteY1" fmla="*/ 6172200 h 6333468"/>
              <a:gd name="connsiteX2" fmla="*/ 0 w 960730"/>
              <a:gd name="connsiteY2" fmla="*/ 6172200 h 6333468"/>
              <a:gd name="connsiteX3" fmla="*/ 0 w 960730"/>
              <a:gd name="connsiteY3" fmla="*/ 457200 h 6333468"/>
              <a:gd name="connsiteX4" fmla="*/ 133911 w 960730"/>
              <a:gd name="connsiteY4" fmla="*/ 133911 h 6333468"/>
              <a:gd name="connsiteX5" fmla="*/ 457201 w 960730"/>
              <a:gd name="connsiteY5" fmla="*/ 1 h 6333468"/>
              <a:gd name="connsiteX6" fmla="*/ 457200 w 960730"/>
              <a:gd name="connsiteY6" fmla="*/ 0 h 6333468"/>
              <a:gd name="connsiteX7" fmla="*/ 457200 w 960730"/>
              <a:gd name="connsiteY7" fmla="*/ 0 h 6333468"/>
              <a:gd name="connsiteX8" fmla="*/ 780489 w 960730"/>
              <a:gd name="connsiteY8" fmla="*/ 133911 h 6333468"/>
              <a:gd name="connsiteX9" fmla="*/ 914399 w 960730"/>
              <a:gd name="connsiteY9" fmla="*/ 457201 h 6333468"/>
              <a:gd name="connsiteX10" fmla="*/ 960730 w 960730"/>
              <a:gd name="connsiteY10" fmla="*/ 6333468 h 6333468"/>
              <a:gd name="connsiteX0" fmla="*/ 0 w 962833"/>
              <a:gd name="connsiteY0" fmla="*/ 6172200 h 6320186"/>
              <a:gd name="connsiteX1" fmla="*/ 0 w 962833"/>
              <a:gd name="connsiteY1" fmla="*/ 6172200 h 6320186"/>
              <a:gd name="connsiteX2" fmla="*/ 0 w 962833"/>
              <a:gd name="connsiteY2" fmla="*/ 6172200 h 6320186"/>
              <a:gd name="connsiteX3" fmla="*/ 0 w 962833"/>
              <a:gd name="connsiteY3" fmla="*/ 457200 h 6320186"/>
              <a:gd name="connsiteX4" fmla="*/ 133911 w 962833"/>
              <a:gd name="connsiteY4" fmla="*/ 133911 h 6320186"/>
              <a:gd name="connsiteX5" fmla="*/ 457201 w 962833"/>
              <a:gd name="connsiteY5" fmla="*/ 1 h 6320186"/>
              <a:gd name="connsiteX6" fmla="*/ 457200 w 962833"/>
              <a:gd name="connsiteY6" fmla="*/ 0 h 6320186"/>
              <a:gd name="connsiteX7" fmla="*/ 457200 w 962833"/>
              <a:gd name="connsiteY7" fmla="*/ 0 h 6320186"/>
              <a:gd name="connsiteX8" fmla="*/ 780489 w 962833"/>
              <a:gd name="connsiteY8" fmla="*/ 133911 h 6320186"/>
              <a:gd name="connsiteX9" fmla="*/ 914399 w 962833"/>
              <a:gd name="connsiteY9" fmla="*/ 457201 h 6320186"/>
              <a:gd name="connsiteX10" fmla="*/ 962833 w 962833"/>
              <a:gd name="connsiteY10" fmla="*/ 6320186 h 6320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2833" h="6320186">
                <a:moveTo>
                  <a:pt x="0" y="6172200"/>
                </a:moveTo>
                <a:lnTo>
                  <a:pt x="0" y="6172200"/>
                </a:lnTo>
                <a:lnTo>
                  <a:pt x="0" y="6172200"/>
                </a:lnTo>
                <a:lnTo>
                  <a:pt x="0" y="457200"/>
                </a:lnTo>
                <a:cubicBezTo>
                  <a:pt x="0" y="335943"/>
                  <a:pt x="48169" y="219652"/>
                  <a:pt x="133911" y="133911"/>
                </a:cubicBezTo>
                <a:cubicBezTo>
                  <a:pt x="219653" y="48169"/>
                  <a:pt x="335944" y="0"/>
                  <a:pt x="457201" y="1"/>
                </a:cubicBezTo>
                <a:lnTo>
                  <a:pt x="457200" y="0"/>
                </a:lnTo>
                <a:lnTo>
                  <a:pt x="457200" y="0"/>
                </a:lnTo>
                <a:cubicBezTo>
                  <a:pt x="578457" y="0"/>
                  <a:pt x="694748" y="48169"/>
                  <a:pt x="780489" y="133911"/>
                </a:cubicBezTo>
                <a:cubicBezTo>
                  <a:pt x="866231" y="219653"/>
                  <a:pt x="914400" y="335944"/>
                  <a:pt x="914399" y="457201"/>
                </a:cubicBezTo>
                <a:cubicBezTo>
                  <a:pt x="943191" y="1489568"/>
                  <a:pt x="870354" y="4525828"/>
                  <a:pt x="962833" y="6320186"/>
                </a:cubicBezTo>
              </a:path>
            </a:pathLst>
          </a:custGeom>
          <a:solidFill>
            <a:schemeClr val="bg2">
              <a:lumMod val="40000"/>
              <a:lumOff val="60000"/>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1" name="Freeform 20"/>
          <p:cNvSpPr/>
          <p:nvPr/>
        </p:nvSpPr>
        <p:spPr>
          <a:xfrm rot="15669120">
            <a:off x="4038986" y="-17105"/>
            <a:ext cx="1788669" cy="8821162"/>
          </a:xfrm>
          <a:custGeom>
            <a:avLst/>
            <a:gdLst>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0 w 2209695"/>
              <a:gd name="connsiteY8" fmla="*/ 9154402 h 9154402"/>
              <a:gd name="connsiteX9" fmla="*/ 0 w 2209695"/>
              <a:gd name="connsiteY9" fmla="*/ 9154402 h 9154402"/>
              <a:gd name="connsiteX10" fmla="*/ 0 w 2209695"/>
              <a:gd name="connsiteY10" fmla="*/ 1104848 h 9154402"/>
              <a:gd name="connsiteX11" fmla="*/ 323604 w 2209695"/>
              <a:gd name="connsiteY11" fmla="*/ 323603 h 9154402"/>
              <a:gd name="connsiteX12" fmla="*/ 1104850 w 2209695"/>
              <a:gd name="connsiteY12" fmla="*/ 2 h 9154402"/>
              <a:gd name="connsiteX13" fmla="*/ 1104848 w 2209695"/>
              <a:gd name="connsiteY13"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0 w 2209695"/>
              <a:gd name="connsiteY8" fmla="*/ 9154402 h 9154402"/>
              <a:gd name="connsiteX9" fmla="*/ 0 w 2209695"/>
              <a:gd name="connsiteY9" fmla="*/ 9154402 h 9154402"/>
              <a:gd name="connsiteX10" fmla="*/ 1503 w 2209695"/>
              <a:gd name="connsiteY10" fmla="*/ 8780893 h 9154402"/>
              <a:gd name="connsiteX11" fmla="*/ 0 w 2209695"/>
              <a:gd name="connsiteY11" fmla="*/ 1104848 h 9154402"/>
              <a:gd name="connsiteX12" fmla="*/ 323604 w 2209695"/>
              <a:gd name="connsiteY12" fmla="*/ 323603 h 9154402"/>
              <a:gd name="connsiteX13" fmla="*/ 1104850 w 2209695"/>
              <a:gd name="connsiteY13" fmla="*/ 2 h 9154402"/>
              <a:gd name="connsiteX14" fmla="*/ 1104848 w 2209695"/>
              <a:gd name="connsiteY14"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0 w 2209695"/>
              <a:gd name="connsiteY8" fmla="*/ 9154402 h 9154402"/>
              <a:gd name="connsiteX9" fmla="*/ 1503 w 2209695"/>
              <a:gd name="connsiteY9" fmla="*/ 8780893 h 9154402"/>
              <a:gd name="connsiteX10" fmla="*/ 0 w 2209695"/>
              <a:gd name="connsiteY10" fmla="*/ 1104848 h 9154402"/>
              <a:gd name="connsiteX11" fmla="*/ 323604 w 2209695"/>
              <a:gd name="connsiteY11" fmla="*/ 323603 h 9154402"/>
              <a:gd name="connsiteX12" fmla="*/ 1104850 w 2209695"/>
              <a:gd name="connsiteY12" fmla="*/ 2 h 9154402"/>
              <a:gd name="connsiteX13" fmla="*/ 1104848 w 2209695"/>
              <a:gd name="connsiteY13"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1503 w 2209695"/>
              <a:gd name="connsiteY8" fmla="*/ 8780893 h 9154402"/>
              <a:gd name="connsiteX9" fmla="*/ 0 w 2209695"/>
              <a:gd name="connsiteY9" fmla="*/ 1104848 h 9154402"/>
              <a:gd name="connsiteX10" fmla="*/ 323604 w 2209695"/>
              <a:gd name="connsiteY10" fmla="*/ 323603 h 9154402"/>
              <a:gd name="connsiteX11" fmla="*/ 1104850 w 2209695"/>
              <a:gd name="connsiteY11" fmla="*/ 2 h 9154402"/>
              <a:gd name="connsiteX12" fmla="*/ 1104848 w 2209695"/>
              <a:gd name="connsiteY12" fmla="*/ 0 h 9154402"/>
              <a:gd name="connsiteX0" fmla="*/ 1144487 w 2249334"/>
              <a:gd name="connsiteY0" fmla="*/ 0 h 9154755"/>
              <a:gd name="connsiteX1" fmla="*/ 1144487 w 2249334"/>
              <a:gd name="connsiteY1" fmla="*/ 0 h 9154755"/>
              <a:gd name="connsiteX2" fmla="*/ 1925732 w 2249334"/>
              <a:gd name="connsiteY2" fmla="*/ 323604 h 9154755"/>
              <a:gd name="connsiteX3" fmla="*/ 2249333 w 2249334"/>
              <a:gd name="connsiteY3" fmla="*/ 1104850 h 9154755"/>
              <a:gd name="connsiteX4" fmla="*/ 2249334 w 2249334"/>
              <a:gd name="connsiteY4" fmla="*/ 9154402 h 9154755"/>
              <a:gd name="connsiteX5" fmla="*/ 2249334 w 2249334"/>
              <a:gd name="connsiteY5" fmla="*/ 9154402 h 9154755"/>
              <a:gd name="connsiteX6" fmla="*/ 2249334 w 2249334"/>
              <a:gd name="connsiteY6" fmla="*/ 9154402 h 9154755"/>
              <a:gd name="connsiteX7" fmla="*/ 0 w 2249334"/>
              <a:gd name="connsiteY7" fmla="*/ 9154755 h 9154755"/>
              <a:gd name="connsiteX8" fmla="*/ 41142 w 2249334"/>
              <a:gd name="connsiteY8" fmla="*/ 8780893 h 9154755"/>
              <a:gd name="connsiteX9" fmla="*/ 39639 w 2249334"/>
              <a:gd name="connsiteY9" fmla="*/ 1104848 h 9154755"/>
              <a:gd name="connsiteX10" fmla="*/ 363243 w 2249334"/>
              <a:gd name="connsiteY10" fmla="*/ 323603 h 9154755"/>
              <a:gd name="connsiteX11" fmla="*/ 1144489 w 2249334"/>
              <a:gd name="connsiteY11" fmla="*/ 2 h 9154755"/>
              <a:gd name="connsiteX12" fmla="*/ 1144487 w 2249334"/>
              <a:gd name="connsiteY12" fmla="*/ 0 h 9154755"/>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1503 w 2209695"/>
              <a:gd name="connsiteY7" fmla="*/ 8780893 h 9154402"/>
              <a:gd name="connsiteX8" fmla="*/ 0 w 2209695"/>
              <a:gd name="connsiteY8" fmla="*/ 1104848 h 9154402"/>
              <a:gd name="connsiteX9" fmla="*/ 323604 w 2209695"/>
              <a:gd name="connsiteY9" fmla="*/ 323603 h 9154402"/>
              <a:gd name="connsiteX10" fmla="*/ 1104850 w 2209695"/>
              <a:gd name="connsiteY10" fmla="*/ 2 h 9154402"/>
              <a:gd name="connsiteX11" fmla="*/ 1104848 w 2209695"/>
              <a:gd name="connsiteY11"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37157 w 2209695"/>
              <a:gd name="connsiteY7" fmla="*/ 8792966 h 9154402"/>
              <a:gd name="connsiteX8" fmla="*/ 0 w 2209695"/>
              <a:gd name="connsiteY8" fmla="*/ 1104848 h 9154402"/>
              <a:gd name="connsiteX9" fmla="*/ 323604 w 2209695"/>
              <a:gd name="connsiteY9" fmla="*/ 323603 h 9154402"/>
              <a:gd name="connsiteX10" fmla="*/ 1104850 w 2209695"/>
              <a:gd name="connsiteY10" fmla="*/ 2 h 9154402"/>
              <a:gd name="connsiteX11" fmla="*/ 1104848 w 2209695"/>
              <a:gd name="connsiteY11" fmla="*/ 0 h 9154402"/>
              <a:gd name="connsiteX0" fmla="*/ 37157 w 2301135"/>
              <a:gd name="connsiteY0" fmla="*/ 8792966 h 9245842"/>
              <a:gd name="connsiteX1" fmla="*/ 0 w 2301135"/>
              <a:gd name="connsiteY1" fmla="*/ 1104848 h 9245842"/>
              <a:gd name="connsiteX2" fmla="*/ 323604 w 2301135"/>
              <a:gd name="connsiteY2" fmla="*/ 323603 h 9245842"/>
              <a:gd name="connsiteX3" fmla="*/ 1104850 w 2301135"/>
              <a:gd name="connsiteY3" fmla="*/ 2 h 9245842"/>
              <a:gd name="connsiteX4" fmla="*/ 1104848 w 2301135"/>
              <a:gd name="connsiteY4" fmla="*/ 0 h 9245842"/>
              <a:gd name="connsiteX5" fmla="*/ 1104848 w 2301135"/>
              <a:gd name="connsiteY5" fmla="*/ 0 h 9245842"/>
              <a:gd name="connsiteX6" fmla="*/ 1886093 w 2301135"/>
              <a:gd name="connsiteY6" fmla="*/ 323604 h 9245842"/>
              <a:gd name="connsiteX7" fmla="*/ 2209694 w 2301135"/>
              <a:gd name="connsiteY7" fmla="*/ 1104850 h 9245842"/>
              <a:gd name="connsiteX8" fmla="*/ 2209695 w 2301135"/>
              <a:gd name="connsiteY8" fmla="*/ 9154402 h 9245842"/>
              <a:gd name="connsiteX9" fmla="*/ 2209695 w 2301135"/>
              <a:gd name="connsiteY9" fmla="*/ 9154402 h 9245842"/>
              <a:gd name="connsiteX10" fmla="*/ 2301135 w 2301135"/>
              <a:gd name="connsiteY10" fmla="*/ 9245842 h 9245842"/>
              <a:gd name="connsiteX0" fmla="*/ 37157 w 2209695"/>
              <a:gd name="connsiteY0" fmla="*/ 8792966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 name="connsiteX0" fmla="*/ 93577 w 2209695"/>
              <a:gd name="connsiteY0" fmla="*/ 8811781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 name="connsiteX0" fmla="*/ 132845 w 2209695"/>
              <a:gd name="connsiteY0" fmla="*/ 8856931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 name="connsiteX0" fmla="*/ 70836 w 2209695"/>
              <a:gd name="connsiteY0" fmla="*/ 8848823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09695" h="9154402">
                <a:moveTo>
                  <a:pt x="70836" y="8848823"/>
                </a:moveTo>
                <a:lnTo>
                  <a:pt x="0" y="1104848"/>
                </a:lnTo>
                <a:cubicBezTo>
                  <a:pt x="0" y="811824"/>
                  <a:pt x="116404" y="530802"/>
                  <a:pt x="323604" y="323603"/>
                </a:cubicBezTo>
                <a:cubicBezTo>
                  <a:pt x="530804" y="116404"/>
                  <a:pt x="811826" y="1"/>
                  <a:pt x="1104850" y="2"/>
                </a:cubicBezTo>
                <a:lnTo>
                  <a:pt x="1104848" y="0"/>
                </a:lnTo>
                <a:lnTo>
                  <a:pt x="1104848" y="0"/>
                </a:lnTo>
                <a:cubicBezTo>
                  <a:pt x="1397872" y="0"/>
                  <a:pt x="1678894" y="116404"/>
                  <a:pt x="1886093" y="323604"/>
                </a:cubicBezTo>
                <a:cubicBezTo>
                  <a:pt x="2093292" y="530804"/>
                  <a:pt x="2209695" y="811826"/>
                  <a:pt x="2209694" y="1104850"/>
                </a:cubicBezTo>
                <a:cubicBezTo>
                  <a:pt x="2209694" y="3788034"/>
                  <a:pt x="2209695" y="6471218"/>
                  <a:pt x="2209695" y="9154402"/>
                </a:cubicBezTo>
                <a:lnTo>
                  <a:pt x="2209695" y="9154402"/>
                </a:lnTo>
              </a:path>
            </a:pathLst>
          </a:custGeom>
          <a:solidFill>
            <a:srgbClr val="073779">
              <a:alpha val="30000"/>
            </a:srgbClr>
          </a:solidFill>
          <a:ln w="254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6" name="Freeform 25"/>
          <p:cNvSpPr/>
          <p:nvPr/>
        </p:nvSpPr>
        <p:spPr>
          <a:xfrm rot="15660000">
            <a:off x="6127955" y="621077"/>
            <a:ext cx="932370" cy="5296611"/>
          </a:xfrm>
          <a:custGeom>
            <a:avLst/>
            <a:gdLst>
              <a:gd name="connsiteX0" fmla="*/ 457200 w 914400"/>
              <a:gd name="connsiteY0" fmla="*/ 0 h 6172200"/>
              <a:gd name="connsiteX1" fmla="*/ 457200 w 914400"/>
              <a:gd name="connsiteY1" fmla="*/ 0 h 6172200"/>
              <a:gd name="connsiteX2" fmla="*/ 780489 w 914400"/>
              <a:gd name="connsiteY2" fmla="*/ 133911 h 6172200"/>
              <a:gd name="connsiteX3" fmla="*/ 914399 w 914400"/>
              <a:gd name="connsiteY3" fmla="*/ 457201 h 6172200"/>
              <a:gd name="connsiteX4" fmla="*/ 914400 w 914400"/>
              <a:gd name="connsiteY4" fmla="*/ 6172200 h 6172200"/>
              <a:gd name="connsiteX5" fmla="*/ 914400 w 914400"/>
              <a:gd name="connsiteY5" fmla="*/ 6172200 h 6172200"/>
              <a:gd name="connsiteX6" fmla="*/ 914400 w 914400"/>
              <a:gd name="connsiteY6" fmla="*/ 6172200 h 6172200"/>
              <a:gd name="connsiteX7" fmla="*/ 0 w 914400"/>
              <a:gd name="connsiteY7" fmla="*/ 6172200 h 6172200"/>
              <a:gd name="connsiteX8" fmla="*/ 0 w 914400"/>
              <a:gd name="connsiteY8" fmla="*/ 6172200 h 6172200"/>
              <a:gd name="connsiteX9" fmla="*/ 0 w 914400"/>
              <a:gd name="connsiteY9" fmla="*/ 6172200 h 6172200"/>
              <a:gd name="connsiteX10" fmla="*/ 0 w 914400"/>
              <a:gd name="connsiteY10" fmla="*/ 457200 h 6172200"/>
              <a:gd name="connsiteX11" fmla="*/ 133911 w 914400"/>
              <a:gd name="connsiteY11" fmla="*/ 133911 h 6172200"/>
              <a:gd name="connsiteX12" fmla="*/ 457201 w 914400"/>
              <a:gd name="connsiteY12" fmla="*/ 1 h 6172200"/>
              <a:gd name="connsiteX13" fmla="*/ 457200 w 914400"/>
              <a:gd name="connsiteY13" fmla="*/ 0 h 6172200"/>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14400 w 953241"/>
              <a:gd name="connsiteY5" fmla="*/ 6172200 h 6328114"/>
              <a:gd name="connsiteX6" fmla="*/ 953241 w 953241"/>
              <a:gd name="connsiteY6" fmla="*/ 6328114 h 6328114"/>
              <a:gd name="connsiteX7" fmla="*/ 0 w 953241"/>
              <a:gd name="connsiteY7" fmla="*/ 6172200 h 6328114"/>
              <a:gd name="connsiteX8" fmla="*/ 0 w 953241"/>
              <a:gd name="connsiteY8" fmla="*/ 6172200 h 6328114"/>
              <a:gd name="connsiteX9" fmla="*/ 0 w 953241"/>
              <a:gd name="connsiteY9" fmla="*/ 6172200 h 6328114"/>
              <a:gd name="connsiteX10" fmla="*/ 0 w 953241"/>
              <a:gd name="connsiteY10" fmla="*/ 457200 h 6328114"/>
              <a:gd name="connsiteX11" fmla="*/ 133911 w 953241"/>
              <a:gd name="connsiteY11" fmla="*/ 133911 h 6328114"/>
              <a:gd name="connsiteX12" fmla="*/ 457201 w 953241"/>
              <a:gd name="connsiteY12" fmla="*/ 1 h 6328114"/>
              <a:gd name="connsiteX13" fmla="*/ 457200 w 953241"/>
              <a:gd name="connsiteY13"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53241 w 953241"/>
              <a:gd name="connsiteY5" fmla="*/ 6328114 h 6328114"/>
              <a:gd name="connsiteX6" fmla="*/ 0 w 953241"/>
              <a:gd name="connsiteY6" fmla="*/ 6172200 h 6328114"/>
              <a:gd name="connsiteX7" fmla="*/ 0 w 953241"/>
              <a:gd name="connsiteY7" fmla="*/ 6172200 h 6328114"/>
              <a:gd name="connsiteX8" fmla="*/ 0 w 953241"/>
              <a:gd name="connsiteY8" fmla="*/ 6172200 h 6328114"/>
              <a:gd name="connsiteX9" fmla="*/ 0 w 953241"/>
              <a:gd name="connsiteY9" fmla="*/ 457200 h 6328114"/>
              <a:gd name="connsiteX10" fmla="*/ 133911 w 953241"/>
              <a:gd name="connsiteY10" fmla="*/ 133911 h 6328114"/>
              <a:gd name="connsiteX11" fmla="*/ 457201 w 953241"/>
              <a:gd name="connsiteY11" fmla="*/ 1 h 6328114"/>
              <a:gd name="connsiteX12" fmla="*/ 457200 w 953241"/>
              <a:gd name="connsiteY12" fmla="*/ 0 h 6328114"/>
              <a:gd name="connsiteX0" fmla="*/ 457200 w 1105641"/>
              <a:gd name="connsiteY0" fmla="*/ 0 h 6328114"/>
              <a:gd name="connsiteX1" fmla="*/ 457200 w 1105641"/>
              <a:gd name="connsiteY1" fmla="*/ 0 h 6328114"/>
              <a:gd name="connsiteX2" fmla="*/ 780489 w 1105641"/>
              <a:gd name="connsiteY2" fmla="*/ 133911 h 6328114"/>
              <a:gd name="connsiteX3" fmla="*/ 914399 w 1105641"/>
              <a:gd name="connsiteY3" fmla="*/ 457201 h 6328114"/>
              <a:gd name="connsiteX4" fmla="*/ 953241 w 1105641"/>
              <a:gd name="connsiteY4" fmla="*/ 6328114 h 6328114"/>
              <a:gd name="connsiteX5" fmla="*/ 0 w 1105641"/>
              <a:gd name="connsiteY5" fmla="*/ 6172200 h 6328114"/>
              <a:gd name="connsiteX6" fmla="*/ 0 w 1105641"/>
              <a:gd name="connsiteY6" fmla="*/ 6172200 h 6328114"/>
              <a:gd name="connsiteX7" fmla="*/ 0 w 1105641"/>
              <a:gd name="connsiteY7" fmla="*/ 6172200 h 6328114"/>
              <a:gd name="connsiteX8" fmla="*/ 0 w 1105641"/>
              <a:gd name="connsiteY8" fmla="*/ 457200 h 6328114"/>
              <a:gd name="connsiteX9" fmla="*/ 133911 w 1105641"/>
              <a:gd name="connsiteY9" fmla="*/ 133911 h 6328114"/>
              <a:gd name="connsiteX10" fmla="*/ 457201 w 1105641"/>
              <a:gd name="connsiteY10" fmla="*/ 1 h 6328114"/>
              <a:gd name="connsiteX11" fmla="*/ 457200 w 1105641"/>
              <a:gd name="connsiteY11"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53241 w 953241"/>
              <a:gd name="connsiteY4" fmla="*/ 6328114 h 6328114"/>
              <a:gd name="connsiteX5" fmla="*/ 0 w 953241"/>
              <a:gd name="connsiteY5" fmla="*/ 6172200 h 6328114"/>
              <a:gd name="connsiteX6" fmla="*/ 0 w 953241"/>
              <a:gd name="connsiteY6" fmla="*/ 6172200 h 6328114"/>
              <a:gd name="connsiteX7" fmla="*/ 0 w 953241"/>
              <a:gd name="connsiteY7" fmla="*/ 6172200 h 6328114"/>
              <a:gd name="connsiteX8" fmla="*/ 0 w 953241"/>
              <a:gd name="connsiteY8" fmla="*/ 457200 h 6328114"/>
              <a:gd name="connsiteX9" fmla="*/ 133911 w 953241"/>
              <a:gd name="connsiteY9" fmla="*/ 133911 h 6328114"/>
              <a:gd name="connsiteX10" fmla="*/ 457201 w 953241"/>
              <a:gd name="connsiteY10" fmla="*/ 1 h 6328114"/>
              <a:gd name="connsiteX11" fmla="*/ 457200 w 953241"/>
              <a:gd name="connsiteY11" fmla="*/ 0 h 6328114"/>
              <a:gd name="connsiteX0" fmla="*/ 457200 w 943191"/>
              <a:gd name="connsiteY0" fmla="*/ 0 h 6312729"/>
              <a:gd name="connsiteX1" fmla="*/ 457200 w 943191"/>
              <a:gd name="connsiteY1" fmla="*/ 0 h 6312729"/>
              <a:gd name="connsiteX2" fmla="*/ 780489 w 943191"/>
              <a:gd name="connsiteY2" fmla="*/ 133911 h 6312729"/>
              <a:gd name="connsiteX3" fmla="*/ 914399 w 943191"/>
              <a:gd name="connsiteY3" fmla="*/ 457201 h 6312729"/>
              <a:gd name="connsiteX4" fmla="*/ 942064 w 943191"/>
              <a:gd name="connsiteY4" fmla="*/ 6312729 h 6312729"/>
              <a:gd name="connsiteX5" fmla="*/ 0 w 943191"/>
              <a:gd name="connsiteY5" fmla="*/ 6172200 h 6312729"/>
              <a:gd name="connsiteX6" fmla="*/ 0 w 943191"/>
              <a:gd name="connsiteY6" fmla="*/ 6172200 h 6312729"/>
              <a:gd name="connsiteX7" fmla="*/ 0 w 943191"/>
              <a:gd name="connsiteY7" fmla="*/ 6172200 h 6312729"/>
              <a:gd name="connsiteX8" fmla="*/ 0 w 943191"/>
              <a:gd name="connsiteY8" fmla="*/ 457200 h 6312729"/>
              <a:gd name="connsiteX9" fmla="*/ 133911 w 943191"/>
              <a:gd name="connsiteY9" fmla="*/ 133911 h 6312729"/>
              <a:gd name="connsiteX10" fmla="*/ 457201 w 943191"/>
              <a:gd name="connsiteY10" fmla="*/ 1 h 6312729"/>
              <a:gd name="connsiteX11" fmla="*/ 457200 w 943191"/>
              <a:gd name="connsiteY11" fmla="*/ 0 h 6312729"/>
              <a:gd name="connsiteX0" fmla="*/ 0 w 1033504"/>
              <a:gd name="connsiteY0" fmla="*/ 6172200 h 6404169"/>
              <a:gd name="connsiteX1" fmla="*/ 0 w 1033504"/>
              <a:gd name="connsiteY1" fmla="*/ 6172200 h 6404169"/>
              <a:gd name="connsiteX2" fmla="*/ 0 w 1033504"/>
              <a:gd name="connsiteY2" fmla="*/ 6172200 h 6404169"/>
              <a:gd name="connsiteX3" fmla="*/ 0 w 1033504"/>
              <a:gd name="connsiteY3" fmla="*/ 457200 h 6404169"/>
              <a:gd name="connsiteX4" fmla="*/ 133911 w 1033504"/>
              <a:gd name="connsiteY4" fmla="*/ 133911 h 6404169"/>
              <a:gd name="connsiteX5" fmla="*/ 457201 w 1033504"/>
              <a:gd name="connsiteY5" fmla="*/ 1 h 6404169"/>
              <a:gd name="connsiteX6" fmla="*/ 457200 w 1033504"/>
              <a:gd name="connsiteY6" fmla="*/ 0 h 6404169"/>
              <a:gd name="connsiteX7" fmla="*/ 457200 w 1033504"/>
              <a:gd name="connsiteY7" fmla="*/ 0 h 6404169"/>
              <a:gd name="connsiteX8" fmla="*/ 780489 w 1033504"/>
              <a:gd name="connsiteY8" fmla="*/ 133911 h 6404169"/>
              <a:gd name="connsiteX9" fmla="*/ 914399 w 1033504"/>
              <a:gd name="connsiteY9" fmla="*/ 457201 h 6404169"/>
              <a:gd name="connsiteX10" fmla="*/ 1033504 w 1033504"/>
              <a:gd name="connsiteY10" fmla="*/ 6404169 h 6404169"/>
              <a:gd name="connsiteX0" fmla="*/ 0 w 1007327"/>
              <a:gd name="connsiteY0" fmla="*/ 6172200 h 6354462"/>
              <a:gd name="connsiteX1" fmla="*/ 0 w 1007327"/>
              <a:gd name="connsiteY1" fmla="*/ 6172200 h 6354462"/>
              <a:gd name="connsiteX2" fmla="*/ 0 w 1007327"/>
              <a:gd name="connsiteY2" fmla="*/ 6172200 h 6354462"/>
              <a:gd name="connsiteX3" fmla="*/ 0 w 1007327"/>
              <a:gd name="connsiteY3" fmla="*/ 457200 h 6354462"/>
              <a:gd name="connsiteX4" fmla="*/ 133911 w 1007327"/>
              <a:gd name="connsiteY4" fmla="*/ 133911 h 6354462"/>
              <a:gd name="connsiteX5" fmla="*/ 457201 w 1007327"/>
              <a:gd name="connsiteY5" fmla="*/ 1 h 6354462"/>
              <a:gd name="connsiteX6" fmla="*/ 457200 w 1007327"/>
              <a:gd name="connsiteY6" fmla="*/ 0 h 6354462"/>
              <a:gd name="connsiteX7" fmla="*/ 457200 w 1007327"/>
              <a:gd name="connsiteY7" fmla="*/ 0 h 6354462"/>
              <a:gd name="connsiteX8" fmla="*/ 780489 w 1007327"/>
              <a:gd name="connsiteY8" fmla="*/ 133911 h 6354462"/>
              <a:gd name="connsiteX9" fmla="*/ 914399 w 1007327"/>
              <a:gd name="connsiteY9" fmla="*/ 457201 h 6354462"/>
              <a:gd name="connsiteX10" fmla="*/ 1007327 w 1007327"/>
              <a:gd name="connsiteY10" fmla="*/ 6354462 h 6354462"/>
              <a:gd name="connsiteX0" fmla="*/ 0 w 1029242"/>
              <a:gd name="connsiteY0" fmla="*/ 6172200 h 6330704"/>
              <a:gd name="connsiteX1" fmla="*/ 0 w 1029242"/>
              <a:gd name="connsiteY1" fmla="*/ 6172200 h 6330704"/>
              <a:gd name="connsiteX2" fmla="*/ 0 w 1029242"/>
              <a:gd name="connsiteY2" fmla="*/ 6172200 h 6330704"/>
              <a:gd name="connsiteX3" fmla="*/ 0 w 1029242"/>
              <a:gd name="connsiteY3" fmla="*/ 457200 h 6330704"/>
              <a:gd name="connsiteX4" fmla="*/ 133911 w 1029242"/>
              <a:gd name="connsiteY4" fmla="*/ 133911 h 6330704"/>
              <a:gd name="connsiteX5" fmla="*/ 457201 w 1029242"/>
              <a:gd name="connsiteY5" fmla="*/ 1 h 6330704"/>
              <a:gd name="connsiteX6" fmla="*/ 457200 w 1029242"/>
              <a:gd name="connsiteY6" fmla="*/ 0 h 6330704"/>
              <a:gd name="connsiteX7" fmla="*/ 457200 w 1029242"/>
              <a:gd name="connsiteY7" fmla="*/ 0 h 6330704"/>
              <a:gd name="connsiteX8" fmla="*/ 780489 w 1029242"/>
              <a:gd name="connsiteY8" fmla="*/ 133911 h 6330704"/>
              <a:gd name="connsiteX9" fmla="*/ 914399 w 1029242"/>
              <a:gd name="connsiteY9" fmla="*/ 457201 h 6330704"/>
              <a:gd name="connsiteX10" fmla="*/ 1029242 w 1029242"/>
              <a:gd name="connsiteY10" fmla="*/ 6330704 h 6330704"/>
              <a:gd name="connsiteX0" fmla="*/ 0 w 964937"/>
              <a:gd name="connsiteY0" fmla="*/ 6172200 h 6306905"/>
              <a:gd name="connsiteX1" fmla="*/ 0 w 964937"/>
              <a:gd name="connsiteY1" fmla="*/ 6172200 h 6306905"/>
              <a:gd name="connsiteX2" fmla="*/ 0 w 964937"/>
              <a:gd name="connsiteY2" fmla="*/ 6172200 h 6306905"/>
              <a:gd name="connsiteX3" fmla="*/ 0 w 964937"/>
              <a:gd name="connsiteY3" fmla="*/ 457200 h 6306905"/>
              <a:gd name="connsiteX4" fmla="*/ 133911 w 964937"/>
              <a:gd name="connsiteY4" fmla="*/ 133911 h 6306905"/>
              <a:gd name="connsiteX5" fmla="*/ 457201 w 964937"/>
              <a:gd name="connsiteY5" fmla="*/ 1 h 6306905"/>
              <a:gd name="connsiteX6" fmla="*/ 457200 w 964937"/>
              <a:gd name="connsiteY6" fmla="*/ 0 h 6306905"/>
              <a:gd name="connsiteX7" fmla="*/ 457200 w 964937"/>
              <a:gd name="connsiteY7" fmla="*/ 0 h 6306905"/>
              <a:gd name="connsiteX8" fmla="*/ 780489 w 964937"/>
              <a:gd name="connsiteY8" fmla="*/ 133911 h 6306905"/>
              <a:gd name="connsiteX9" fmla="*/ 914399 w 964937"/>
              <a:gd name="connsiteY9" fmla="*/ 457201 h 6306905"/>
              <a:gd name="connsiteX10" fmla="*/ 964937 w 964937"/>
              <a:gd name="connsiteY10" fmla="*/ 6306905 h 6306905"/>
              <a:gd name="connsiteX0" fmla="*/ 0 w 958626"/>
              <a:gd name="connsiteY0" fmla="*/ 6172200 h 6346750"/>
              <a:gd name="connsiteX1" fmla="*/ 0 w 958626"/>
              <a:gd name="connsiteY1" fmla="*/ 6172200 h 6346750"/>
              <a:gd name="connsiteX2" fmla="*/ 0 w 958626"/>
              <a:gd name="connsiteY2" fmla="*/ 6172200 h 6346750"/>
              <a:gd name="connsiteX3" fmla="*/ 0 w 958626"/>
              <a:gd name="connsiteY3" fmla="*/ 457200 h 6346750"/>
              <a:gd name="connsiteX4" fmla="*/ 133911 w 958626"/>
              <a:gd name="connsiteY4" fmla="*/ 133911 h 6346750"/>
              <a:gd name="connsiteX5" fmla="*/ 457201 w 958626"/>
              <a:gd name="connsiteY5" fmla="*/ 1 h 6346750"/>
              <a:gd name="connsiteX6" fmla="*/ 457200 w 958626"/>
              <a:gd name="connsiteY6" fmla="*/ 0 h 6346750"/>
              <a:gd name="connsiteX7" fmla="*/ 457200 w 958626"/>
              <a:gd name="connsiteY7" fmla="*/ 0 h 6346750"/>
              <a:gd name="connsiteX8" fmla="*/ 780489 w 958626"/>
              <a:gd name="connsiteY8" fmla="*/ 133911 h 6346750"/>
              <a:gd name="connsiteX9" fmla="*/ 914399 w 958626"/>
              <a:gd name="connsiteY9" fmla="*/ 457201 h 6346750"/>
              <a:gd name="connsiteX10" fmla="*/ 958626 w 958626"/>
              <a:gd name="connsiteY10" fmla="*/ 6346750 h 6346750"/>
              <a:gd name="connsiteX0" fmla="*/ 0 w 960730"/>
              <a:gd name="connsiteY0" fmla="*/ 6172200 h 6333468"/>
              <a:gd name="connsiteX1" fmla="*/ 0 w 960730"/>
              <a:gd name="connsiteY1" fmla="*/ 6172200 h 6333468"/>
              <a:gd name="connsiteX2" fmla="*/ 0 w 960730"/>
              <a:gd name="connsiteY2" fmla="*/ 6172200 h 6333468"/>
              <a:gd name="connsiteX3" fmla="*/ 0 w 960730"/>
              <a:gd name="connsiteY3" fmla="*/ 457200 h 6333468"/>
              <a:gd name="connsiteX4" fmla="*/ 133911 w 960730"/>
              <a:gd name="connsiteY4" fmla="*/ 133911 h 6333468"/>
              <a:gd name="connsiteX5" fmla="*/ 457201 w 960730"/>
              <a:gd name="connsiteY5" fmla="*/ 1 h 6333468"/>
              <a:gd name="connsiteX6" fmla="*/ 457200 w 960730"/>
              <a:gd name="connsiteY6" fmla="*/ 0 h 6333468"/>
              <a:gd name="connsiteX7" fmla="*/ 457200 w 960730"/>
              <a:gd name="connsiteY7" fmla="*/ 0 h 6333468"/>
              <a:gd name="connsiteX8" fmla="*/ 780489 w 960730"/>
              <a:gd name="connsiteY8" fmla="*/ 133911 h 6333468"/>
              <a:gd name="connsiteX9" fmla="*/ 914399 w 960730"/>
              <a:gd name="connsiteY9" fmla="*/ 457201 h 6333468"/>
              <a:gd name="connsiteX10" fmla="*/ 960730 w 960730"/>
              <a:gd name="connsiteY10" fmla="*/ 6333468 h 6333468"/>
              <a:gd name="connsiteX0" fmla="*/ 0 w 962833"/>
              <a:gd name="connsiteY0" fmla="*/ 6172200 h 6320186"/>
              <a:gd name="connsiteX1" fmla="*/ 0 w 962833"/>
              <a:gd name="connsiteY1" fmla="*/ 6172200 h 6320186"/>
              <a:gd name="connsiteX2" fmla="*/ 0 w 962833"/>
              <a:gd name="connsiteY2" fmla="*/ 6172200 h 6320186"/>
              <a:gd name="connsiteX3" fmla="*/ 0 w 962833"/>
              <a:gd name="connsiteY3" fmla="*/ 457200 h 6320186"/>
              <a:gd name="connsiteX4" fmla="*/ 133911 w 962833"/>
              <a:gd name="connsiteY4" fmla="*/ 133911 h 6320186"/>
              <a:gd name="connsiteX5" fmla="*/ 457201 w 962833"/>
              <a:gd name="connsiteY5" fmla="*/ 1 h 6320186"/>
              <a:gd name="connsiteX6" fmla="*/ 457200 w 962833"/>
              <a:gd name="connsiteY6" fmla="*/ 0 h 6320186"/>
              <a:gd name="connsiteX7" fmla="*/ 457200 w 962833"/>
              <a:gd name="connsiteY7" fmla="*/ 0 h 6320186"/>
              <a:gd name="connsiteX8" fmla="*/ 780489 w 962833"/>
              <a:gd name="connsiteY8" fmla="*/ 133911 h 6320186"/>
              <a:gd name="connsiteX9" fmla="*/ 914399 w 962833"/>
              <a:gd name="connsiteY9" fmla="*/ 457201 h 6320186"/>
              <a:gd name="connsiteX10" fmla="*/ 962833 w 962833"/>
              <a:gd name="connsiteY10" fmla="*/ 6320186 h 6320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2833" h="6320186">
                <a:moveTo>
                  <a:pt x="0" y="6172200"/>
                </a:moveTo>
                <a:lnTo>
                  <a:pt x="0" y="6172200"/>
                </a:lnTo>
                <a:lnTo>
                  <a:pt x="0" y="6172200"/>
                </a:lnTo>
                <a:lnTo>
                  <a:pt x="0" y="457200"/>
                </a:lnTo>
                <a:cubicBezTo>
                  <a:pt x="0" y="335943"/>
                  <a:pt x="48169" y="219652"/>
                  <a:pt x="133911" y="133911"/>
                </a:cubicBezTo>
                <a:cubicBezTo>
                  <a:pt x="219653" y="48169"/>
                  <a:pt x="335944" y="0"/>
                  <a:pt x="457201" y="1"/>
                </a:cubicBezTo>
                <a:lnTo>
                  <a:pt x="457200" y="0"/>
                </a:lnTo>
                <a:lnTo>
                  <a:pt x="457200" y="0"/>
                </a:lnTo>
                <a:cubicBezTo>
                  <a:pt x="578457" y="0"/>
                  <a:pt x="694748" y="48169"/>
                  <a:pt x="780489" y="133911"/>
                </a:cubicBezTo>
                <a:cubicBezTo>
                  <a:pt x="866231" y="219653"/>
                  <a:pt x="914400" y="335944"/>
                  <a:pt x="914399" y="457201"/>
                </a:cubicBezTo>
                <a:cubicBezTo>
                  <a:pt x="943191" y="1489568"/>
                  <a:pt x="870354" y="4525828"/>
                  <a:pt x="962833" y="6320186"/>
                </a:cubicBezTo>
              </a:path>
            </a:pathLst>
          </a:custGeom>
          <a:solidFill>
            <a:schemeClr val="tx2">
              <a:alpha val="5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4" name="Freeform 23"/>
          <p:cNvSpPr/>
          <p:nvPr/>
        </p:nvSpPr>
        <p:spPr>
          <a:xfrm rot="15660000">
            <a:off x="5624128" y="78644"/>
            <a:ext cx="962833" cy="6320186"/>
          </a:xfrm>
          <a:custGeom>
            <a:avLst/>
            <a:gdLst>
              <a:gd name="connsiteX0" fmla="*/ 457200 w 914400"/>
              <a:gd name="connsiteY0" fmla="*/ 0 h 6172200"/>
              <a:gd name="connsiteX1" fmla="*/ 457200 w 914400"/>
              <a:gd name="connsiteY1" fmla="*/ 0 h 6172200"/>
              <a:gd name="connsiteX2" fmla="*/ 780489 w 914400"/>
              <a:gd name="connsiteY2" fmla="*/ 133911 h 6172200"/>
              <a:gd name="connsiteX3" fmla="*/ 914399 w 914400"/>
              <a:gd name="connsiteY3" fmla="*/ 457201 h 6172200"/>
              <a:gd name="connsiteX4" fmla="*/ 914400 w 914400"/>
              <a:gd name="connsiteY4" fmla="*/ 6172200 h 6172200"/>
              <a:gd name="connsiteX5" fmla="*/ 914400 w 914400"/>
              <a:gd name="connsiteY5" fmla="*/ 6172200 h 6172200"/>
              <a:gd name="connsiteX6" fmla="*/ 914400 w 914400"/>
              <a:gd name="connsiteY6" fmla="*/ 6172200 h 6172200"/>
              <a:gd name="connsiteX7" fmla="*/ 0 w 914400"/>
              <a:gd name="connsiteY7" fmla="*/ 6172200 h 6172200"/>
              <a:gd name="connsiteX8" fmla="*/ 0 w 914400"/>
              <a:gd name="connsiteY8" fmla="*/ 6172200 h 6172200"/>
              <a:gd name="connsiteX9" fmla="*/ 0 w 914400"/>
              <a:gd name="connsiteY9" fmla="*/ 6172200 h 6172200"/>
              <a:gd name="connsiteX10" fmla="*/ 0 w 914400"/>
              <a:gd name="connsiteY10" fmla="*/ 457200 h 6172200"/>
              <a:gd name="connsiteX11" fmla="*/ 133911 w 914400"/>
              <a:gd name="connsiteY11" fmla="*/ 133911 h 6172200"/>
              <a:gd name="connsiteX12" fmla="*/ 457201 w 914400"/>
              <a:gd name="connsiteY12" fmla="*/ 1 h 6172200"/>
              <a:gd name="connsiteX13" fmla="*/ 457200 w 914400"/>
              <a:gd name="connsiteY13" fmla="*/ 0 h 6172200"/>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14400 w 953241"/>
              <a:gd name="connsiteY5" fmla="*/ 6172200 h 6328114"/>
              <a:gd name="connsiteX6" fmla="*/ 953241 w 953241"/>
              <a:gd name="connsiteY6" fmla="*/ 6328114 h 6328114"/>
              <a:gd name="connsiteX7" fmla="*/ 0 w 953241"/>
              <a:gd name="connsiteY7" fmla="*/ 6172200 h 6328114"/>
              <a:gd name="connsiteX8" fmla="*/ 0 w 953241"/>
              <a:gd name="connsiteY8" fmla="*/ 6172200 h 6328114"/>
              <a:gd name="connsiteX9" fmla="*/ 0 w 953241"/>
              <a:gd name="connsiteY9" fmla="*/ 6172200 h 6328114"/>
              <a:gd name="connsiteX10" fmla="*/ 0 w 953241"/>
              <a:gd name="connsiteY10" fmla="*/ 457200 h 6328114"/>
              <a:gd name="connsiteX11" fmla="*/ 133911 w 953241"/>
              <a:gd name="connsiteY11" fmla="*/ 133911 h 6328114"/>
              <a:gd name="connsiteX12" fmla="*/ 457201 w 953241"/>
              <a:gd name="connsiteY12" fmla="*/ 1 h 6328114"/>
              <a:gd name="connsiteX13" fmla="*/ 457200 w 953241"/>
              <a:gd name="connsiteY13"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53241 w 953241"/>
              <a:gd name="connsiteY5" fmla="*/ 6328114 h 6328114"/>
              <a:gd name="connsiteX6" fmla="*/ 0 w 953241"/>
              <a:gd name="connsiteY6" fmla="*/ 6172200 h 6328114"/>
              <a:gd name="connsiteX7" fmla="*/ 0 w 953241"/>
              <a:gd name="connsiteY7" fmla="*/ 6172200 h 6328114"/>
              <a:gd name="connsiteX8" fmla="*/ 0 w 953241"/>
              <a:gd name="connsiteY8" fmla="*/ 6172200 h 6328114"/>
              <a:gd name="connsiteX9" fmla="*/ 0 w 953241"/>
              <a:gd name="connsiteY9" fmla="*/ 457200 h 6328114"/>
              <a:gd name="connsiteX10" fmla="*/ 133911 w 953241"/>
              <a:gd name="connsiteY10" fmla="*/ 133911 h 6328114"/>
              <a:gd name="connsiteX11" fmla="*/ 457201 w 953241"/>
              <a:gd name="connsiteY11" fmla="*/ 1 h 6328114"/>
              <a:gd name="connsiteX12" fmla="*/ 457200 w 953241"/>
              <a:gd name="connsiteY12" fmla="*/ 0 h 6328114"/>
              <a:gd name="connsiteX0" fmla="*/ 457200 w 1105641"/>
              <a:gd name="connsiteY0" fmla="*/ 0 h 6328114"/>
              <a:gd name="connsiteX1" fmla="*/ 457200 w 1105641"/>
              <a:gd name="connsiteY1" fmla="*/ 0 h 6328114"/>
              <a:gd name="connsiteX2" fmla="*/ 780489 w 1105641"/>
              <a:gd name="connsiteY2" fmla="*/ 133911 h 6328114"/>
              <a:gd name="connsiteX3" fmla="*/ 914399 w 1105641"/>
              <a:gd name="connsiteY3" fmla="*/ 457201 h 6328114"/>
              <a:gd name="connsiteX4" fmla="*/ 953241 w 1105641"/>
              <a:gd name="connsiteY4" fmla="*/ 6328114 h 6328114"/>
              <a:gd name="connsiteX5" fmla="*/ 0 w 1105641"/>
              <a:gd name="connsiteY5" fmla="*/ 6172200 h 6328114"/>
              <a:gd name="connsiteX6" fmla="*/ 0 w 1105641"/>
              <a:gd name="connsiteY6" fmla="*/ 6172200 h 6328114"/>
              <a:gd name="connsiteX7" fmla="*/ 0 w 1105641"/>
              <a:gd name="connsiteY7" fmla="*/ 6172200 h 6328114"/>
              <a:gd name="connsiteX8" fmla="*/ 0 w 1105641"/>
              <a:gd name="connsiteY8" fmla="*/ 457200 h 6328114"/>
              <a:gd name="connsiteX9" fmla="*/ 133911 w 1105641"/>
              <a:gd name="connsiteY9" fmla="*/ 133911 h 6328114"/>
              <a:gd name="connsiteX10" fmla="*/ 457201 w 1105641"/>
              <a:gd name="connsiteY10" fmla="*/ 1 h 6328114"/>
              <a:gd name="connsiteX11" fmla="*/ 457200 w 1105641"/>
              <a:gd name="connsiteY11"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53241 w 953241"/>
              <a:gd name="connsiteY4" fmla="*/ 6328114 h 6328114"/>
              <a:gd name="connsiteX5" fmla="*/ 0 w 953241"/>
              <a:gd name="connsiteY5" fmla="*/ 6172200 h 6328114"/>
              <a:gd name="connsiteX6" fmla="*/ 0 w 953241"/>
              <a:gd name="connsiteY6" fmla="*/ 6172200 h 6328114"/>
              <a:gd name="connsiteX7" fmla="*/ 0 w 953241"/>
              <a:gd name="connsiteY7" fmla="*/ 6172200 h 6328114"/>
              <a:gd name="connsiteX8" fmla="*/ 0 w 953241"/>
              <a:gd name="connsiteY8" fmla="*/ 457200 h 6328114"/>
              <a:gd name="connsiteX9" fmla="*/ 133911 w 953241"/>
              <a:gd name="connsiteY9" fmla="*/ 133911 h 6328114"/>
              <a:gd name="connsiteX10" fmla="*/ 457201 w 953241"/>
              <a:gd name="connsiteY10" fmla="*/ 1 h 6328114"/>
              <a:gd name="connsiteX11" fmla="*/ 457200 w 953241"/>
              <a:gd name="connsiteY11" fmla="*/ 0 h 6328114"/>
              <a:gd name="connsiteX0" fmla="*/ 457200 w 943191"/>
              <a:gd name="connsiteY0" fmla="*/ 0 h 6312729"/>
              <a:gd name="connsiteX1" fmla="*/ 457200 w 943191"/>
              <a:gd name="connsiteY1" fmla="*/ 0 h 6312729"/>
              <a:gd name="connsiteX2" fmla="*/ 780489 w 943191"/>
              <a:gd name="connsiteY2" fmla="*/ 133911 h 6312729"/>
              <a:gd name="connsiteX3" fmla="*/ 914399 w 943191"/>
              <a:gd name="connsiteY3" fmla="*/ 457201 h 6312729"/>
              <a:gd name="connsiteX4" fmla="*/ 942064 w 943191"/>
              <a:gd name="connsiteY4" fmla="*/ 6312729 h 6312729"/>
              <a:gd name="connsiteX5" fmla="*/ 0 w 943191"/>
              <a:gd name="connsiteY5" fmla="*/ 6172200 h 6312729"/>
              <a:gd name="connsiteX6" fmla="*/ 0 w 943191"/>
              <a:gd name="connsiteY6" fmla="*/ 6172200 h 6312729"/>
              <a:gd name="connsiteX7" fmla="*/ 0 w 943191"/>
              <a:gd name="connsiteY7" fmla="*/ 6172200 h 6312729"/>
              <a:gd name="connsiteX8" fmla="*/ 0 w 943191"/>
              <a:gd name="connsiteY8" fmla="*/ 457200 h 6312729"/>
              <a:gd name="connsiteX9" fmla="*/ 133911 w 943191"/>
              <a:gd name="connsiteY9" fmla="*/ 133911 h 6312729"/>
              <a:gd name="connsiteX10" fmla="*/ 457201 w 943191"/>
              <a:gd name="connsiteY10" fmla="*/ 1 h 6312729"/>
              <a:gd name="connsiteX11" fmla="*/ 457200 w 943191"/>
              <a:gd name="connsiteY11" fmla="*/ 0 h 6312729"/>
              <a:gd name="connsiteX0" fmla="*/ 0 w 1033504"/>
              <a:gd name="connsiteY0" fmla="*/ 6172200 h 6404169"/>
              <a:gd name="connsiteX1" fmla="*/ 0 w 1033504"/>
              <a:gd name="connsiteY1" fmla="*/ 6172200 h 6404169"/>
              <a:gd name="connsiteX2" fmla="*/ 0 w 1033504"/>
              <a:gd name="connsiteY2" fmla="*/ 6172200 h 6404169"/>
              <a:gd name="connsiteX3" fmla="*/ 0 w 1033504"/>
              <a:gd name="connsiteY3" fmla="*/ 457200 h 6404169"/>
              <a:gd name="connsiteX4" fmla="*/ 133911 w 1033504"/>
              <a:gd name="connsiteY4" fmla="*/ 133911 h 6404169"/>
              <a:gd name="connsiteX5" fmla="*/ 457201 w 1033504"/>
              <a:gd name="connsiteY5" fmla="*/ 1 h 6404169"/>
              <a:gd name="connsiteX6" fmla="*/ 457200 w 1033504"/>
              <a:gd name="connsiteY6" fmla="*/ 0 h 6404169"/>
              <a:gd name="connsiteX7" fmla="*/ 457200 w 1033504"/>
              <a:gd name="connsiteY7" fmla="*/ 0 h 6404169"/>
              <a:gd name="connsiteX8" fmla="*/ 780489 w 1033504"/>
              <a:gd name="connsiteY8" fmla="*/ 133911 h 6404169"/>
              <a:gd name="connsiteX9" fmla="*/ 914399 w 1033504"/>
              <a:gd name="connsiteY9" fmla="*/ 457201 h 6404169"/>
              <a:gd name="connsiteX10" fmla="*/ 1033504 w 1033504"/>
              <a:gd name="connsiteY10" fmla="*/ 6404169 h 6404169"/>
              <a:gd name="connsiteX0" fmla="*/ 0 w 1007327"/>
              <a:gd name="connsiteY0" fmla="*/ 6172200 h 6354462"/>
              <a:gd name="connsiteX1" fmla="*/ 0 w 1007327"/>
              <a:gd name="connsiteY1" fmla="*/ 6172200 h 6354462"/>
              <a:gd name="connsiteX2" fmla="*/ 0 w 1007327"/>
              <a:gd name="connsiteY2" fmla="*/ 6172200 h 6354462"/>
              <a:gd name="connsiteX3" fmla="*/ 0 w 1007327"/>
              <a:gd name="connsiteY3" fmla="*/ 457200 h 6354462"/>
              <a:gd name="connsiteX4" fmla="*/ 133911 w 1007327"/>
              <a:gd name="connsiteY4" fmla="*/ 133911 h 6354462"/>
              <a:gd name="connsiteX5" fmla="*/ 457201 w 1007327"/>
              <a:gd name="connsiteY5" fmla="*/ 1 h 6354462"/>
              <a:gd name="connsiteX6" fmla="*/ 457200 w 1007327"/>
              <a:gd name="connsiteY6" fmla="*/ 0 h 6354462"/>
              <a:gd name="connsiteX7" fmla="*/ 457200 w 1007327"/>
              <a:gd name="connsiteY7" fmla="*/ 0 h 6354462"/>
              <a:gd name="connsiteX8" fmla="*/ 780489 w 1007327"/>
              <a:gd name="connsiteY8" fmla="*/ 133911 h 6354462"/>
              <a:gd name="connsiteX9" fmla="*/ 914399 w 1007327"/>
              <a:gd name="connsiteY9" fmla="*/ 457201 h 6354462"/>
              <a:gd name="connsiteX10" fmla="*/ 1007327 w 1007327"/>
              <a:gd name="connsiteY10" fmla="*/ 6354462 h 6354462"/>
              <a:gd name="connsiteX0" fmla="*/ 0 w 1029242"/>
              <a:gd name="connsiteY0" fmla="*/ 6172200 h 6330704"/>
              <a:gd name="connsiteX1" fmla="*/ 0 w 1029242"/>
              <a:gd name="connsiteY1" fmla="*/ 6172200 h 6330704"/>
              <a:gd name="connsiteX2" fmla="*/ 0 w 1029242"/>
              <a:gd name="connsiteY2" fmla="*/ 6172200 h 6330704"/>
              <a:gd name="connsiteX3" fmla="*/ 0 w 1029242"/>
              <a:gd name="connsiteY3" fmla="*/ 457200 h 6330704"/>
              <a:gd name="connsiteX4" fmla="*/ 133911 w 1029242"/>
              <a:gd name="connsiteY4" fmla="*/ 133911 h 6330704"/>
              <a:gd name="connsiteX5" fmla="*/ 457201 w 1029242"/>
              <a:gd name="connsiteY5" fmla="*/ 1 h 6330704"/>
              <a:gd name="connsiteX6" fmla="*/ 457200 w 1029242"/>
              <a:gd name="connsiteY6" fmla="*/ 0 h 6330704"/>
              <a:gd name="connsiteX7" fmla="*/ 457200 w 1029242"/>
              <a:gd name="connsiteY7" fmla="*/ 0 h 6330704"/>
              <a:gd name="connsiteX8" fmla="*/ 780489 w 1029242"/>
              <a:gd name="connsiteY8" fmla="*/ 133911 h 6330704"/>
              <a:gd name="connsiteX9" fmla="*/ 914399 w 1029242"/>
              <a:gd name="connsiteY9" fmla="*/ 457201 h 6330704"/>
              <a:gd name="connsiteX10" fmla="*/ 1029242 w 1029242"/>
              <a:gd name="connsiteY10" fmla="*/ 6330704 h 6330704"/>
              <a:gd name="connsiteX0" fmla="*/ 0 w 964937"/>
              <a:gd name="connsiteY0" fmla="*/ 6172200 h 6306905"/>
              <a:gd name="connsiteX1" fmla="*/ 0 w 964937"/>
              <a:gd name="connsiteY1" fmla="*/ 6172200 h 6306905"/>
              <a:gd name="connsiteX2" fmla="*/ 0 w 964937"/>
              <a:gd name="connsiteY2" fmla="*/ 6172200 h 6306905"/>
              <a:gd name="connsiteX3" fmla="*/ 0 w 964937"/>
              <a:gd name="connsiteY3" fmla="*/ 457200 h 6306905"/>
              <a:gd name="connsiteX4" fmla="*/ 133911 w 964937"/>
              <a:gd name="connsiteY4" fmla="*/ 133911 h 6306905"/>
              <a:gd name="connsiteX5" fmla="*/ 457201 w 964937"/>
              <a:gd name="connsiteY5" fmla="*/ 1 h 6306905"/>
              <a:gd name="connsiteX6" fmla="*/ 457200 w 964937"/>
              <a:gd name="connsiteY6" fmla="*/ 0 h 6306905"/>
              <a:gd name="connsiteX7" fmla="*/ 457200 w 964937"/>
              <a:gd name="connsiteY7" fmla="*/ 0 h 6306905"/>
              <a:gd name="connsiteX8" fmla="*/ 780489 w 964937"/>
              <a:gd name="connsiteY8" fmla="*/ 133911 h 6306905"/>
              <a:gd name="connsiteX9" fmla="*/ 914399 w 964937"/>
              <a:gd name="connsiteY9" fmla="*/ 457201 h 6306905"/>
              <a:gd name="connsiteX10" fmla="*/ 964937 w 964937"/>
              <a:gd name="connsiteY10" fmla="*/ 6306905 h 6306905"/>
              <a:gd name="connsiteX0" fmla="*/ 0 w 958626"/>
              <a:gd name="connsiteY0" fmla="*/ 6172200 h 6346750"/>
              <a:gd name="connsiteX1" fmla="*/ 0 w 958626"/>
              <a:gd name="connsiteY1" fmla="*/ 6172200 h 6346750"/>
              <a:gd name="connsiteX2" fmla="*/ 0 w 958626"/>
              <a:gd name="connsiteY2" fmla="*/ 6172200 h 6346750"/>
              <a:gd name="connsiteX3" fmla="*/ 0 w 958626"/>
              <a:gd name="connsiteY3" fmla="*/ 457200 h 6346750"/>
              <a:gd name="connsiteX4" fmla="*/ 133911 w 958626"/>
              <a:gd name="connsiteY4" fmla="*/ 133911 h 6346750"/>
              <a:gd name="connsiteX5" fmla="*/ 457201 w 958626"/>
              <a:gd name="connsiteY5" fmla="*/ 1 h 6346750"/>
              <a:gd name="connsiteX6" fmla="*/ 457200 w 958626"/>
              <a:gd name="connsiteY6" fmla="*/ 0 h 6346750"/>
              <a:gd name="connsiteX7" fmla="*/ 457200 w 958626"/>
              <a:gd name="connsiteY7" fmla="*/ 0 h 6346750"/>
              <a:gd name="connsiteX8" fmla="*/ 780489 w 958626"/>
              <a:gd name="connsiteY8" fmla="*/ 133911 h 6346750"/>
              <a:gd name="connsiteX9" fmla="*/ 914399 w 958626"/>
              <a:gd name="connsiteY9" fmla="*/ 457201 h 6346750"/>
              <a:gd name="connsiteX10" fmla="*/ 958626 w 958626"/>
              <a:gd name="connsiteY10" fmla="*/ 6346750 h 6346750"/>
              <a:gd name="connsiteX0" fmla="*/ 0 w 960730"/>
              <a:gd name="connsiteY0" fmla="*/ 6172200 h 6333468"/>
              <a:gd name="connsiteX1" fmla="*/ 0 w 960730"/>
              <a:gd name="connsiteY1" fmla="*/ 6172200 h 6333468"/>
              <a:gd name="connsiteX2" fmla="*/ 0 w 960730"/>
              <a:gd name="connsiteY2" fmla="*/ 6172200 h 6333468"/>
              <a:gd name="connsiteX3" fmla="*/ 0 w 960730"/>
              <a:gd name="connsiteY3" fmla="*/ 457200 h 6333468"/>
              <a:gd name="connsiteX4" fmla="*/ 133911 w 960730"/>
              <a:gd name="connsiteY4" fmla="*/ 133911 h 6333468"/>
              <a:gd name="connsiteX5" fmla="*/ 457201 w 960730"/>
              <a:gd name="connsiteY5" fmla="*/ 1 h 6333468"/>
              <a:gd name="connsiteX6" fmla="*/ 457200 w 960730"/>
              <a:gd name="connsiteY6" fmla="*/ 0 h 6333468"/>
              <a:gd name="connsiteX7" fmla="*/ 457200 w 960730"/>
              <a:gd name="connsiteY7" fmla="*/ 0 h 6333468"/>
              <a:gd name="connsiteX8" fmla="*/ 780489 w 960730"/>
              <a:gd name="connsiteY8" fmla="*/ 133911 h 6333468"/>
              <a:gd name="connsiteX9" fmla="*/ 914399 w 960730"/>
              <a:gd name="connsiteY9" fmla="*/ 457201 h 6333468"/>
              <a:gd name="connsiteX10" fmla="*/ 960730 w 960730"/>
              <a:gd name="connsiteY10" fmla="*/ 6333468 h 6333468"/>
              <a:gd name="connsiteX0" fmla="*/ 0 w 962833"/>
              <a:gd name="connsiteY0" fmla="*/ 6172200 h 6320186"/>
              <a:gd name="connsiteX1" fmla="*/ 0 w 962833"/>
              <a:gd name="connsiteY1" fmla="*/ 6172200 h 6320186"/>
              <a:gd name="connsiteX2" fmla="*/ 0 w 962833"/>
              <a:gd name="connsiteY2" fmla="*/ 6172200 h 6320186"/>
              <a:gd name="connsiteX3" fmla="*/ 0 w 962833"/>
              <a:gd name="connsiteY3" fmla="*/ 457200 h 6320186"/>
              <a:gd name="connsiteX4" fmla="*/ 133911 w 962833"/>
              <a:gd name="connsiteY4" fmla="*/ 133911 h 6320186"/>
              <a:gd name="connsiteX5" fmla="*/ 457201 w 962833"/>
              <a:gd name="connsiteY5" fmla="*/ 1 h 6320186"/>
              <a:gd name="connsiteX6" fmla="*/ 457200 w 962833"/>
              <a:gd name="connsiteY6" fmla="*/ 0 h 6320186"/>
              <a:gd name="connsiteX7" fmla="*/ 457200 w 962833"/>
              <a:gd name="connsiteY7" fmla="*/ 0 h 6320186"/>
              <a:gd name="connsiteX8" fmla="*/ 780489 w 962833"/>
              <a:gd name="connsiteY8" fmla="*/ 133911 h 6320186"/>
              <a:gd name="connsiteX9" fmla="*/ 914399 w 962833"/>
              <a:gd name="connsiteY9" fmla="*/ 457201 h 6320186"/>
              <a:gd name="connsiteX10" fmla="*/ 962833 w 962833"/>
              <a:gd name="connsiteY10" fmla="*/ 6320186 h 6320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2833" h="6320186">
                <a:moveTo>
                  <a:pt x="0" y="6172200"/>
                </a:moveTo>
                <a:lnTo>
                  <a:pt x="0" y="6172200"/>
                </a:lnTo>
                <a:lnTo>
                  <a:pt x="0" y="6172200"/>
                </a:lnTo>
                <a:lnTo>
                  <a:pt x="0" y="457200"/>
                </a:lnTo>
                <a:cubicBezTo>
                  <a:pt x="0" y="335943"/>
                  <a:pt x="48169" y="219652"/>
                  <a:pt x="133911" y="133911"/>
                </a:cubicBezTo>
                <a:cubicBezTo>
                  <a:pt x="219653" y="48169"/>
                  <a:pt x="335944" y="0"/>
                  <a:pt x="457201" y="1"/>
                </a:cubicBezTo>
                <a:lnTo>
                  <a:pt x="457200" y="0"/>
                </a:lnTo>
                <a:lnTo>
                  <a:pt x="457200" y="0"/>
                </a:lnTo>
                <a:cubicBezTo>
                  <a:pt x="578457" y="0"/>
                  <a:pt x="694748" y="48169"/>
                  <a:pt x="780489" y="133911"/>
                </a:cubicBezTo>
                <a:cubicBezTo>
                  <a:pt x="866231" y="219653"/>
                  <a:pt x="914400" y="335944"/>
                  <a:pt x="914399" y="457201"/>
                </a:cubicBezTo>
                <a:cubicBezTo>
                  <a:pt x="943191" y="1489568"/>
                  <a:pt x="870354" y="4525828"/>
                  <a:pt x="962833" y="6320186"/>
                </a:cubicBezTo>
              </a:path>
            </a:pathLst>
          </a:custGeom>
          <a:solidFill>
            <a:srgbClr val="073779">
              <a:alpha val="50000"/>
            </a:srgbClr>
          </a:solidFill>
          <a:ln w="25400">
            <a:solidFill>
              <a:schemeClr val="accent2">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8" name="Freeform 27"/>
          <p:cNvSpPr/>
          <p:nvPr/>
        </p:nvSpPr>
        <p:spPr>
          <a:xfrm rot="15660000">
            <a:off x="6395227" y="411412"/>
            <a:ext cx="552099" cy="5104822"/>
          </a:xfrm>
          <a:custGeom>
            <a:avLst/>
            <a:gdLst>
              <a:gd name="connsiteX0" fmla="*/ 251460 w 502920"/>
              <a:gd name="connsiteY0" fmla="*/ 0 h 5016061"/>
              <a:gd name="connsiteX1" fmla="*/ 251460 w 502920"/>
              <a:gd name="connsiteY1" fmla="*/ 0 h 5016061"/>
              <a:gd name="connsiteX2" fmla="*/ 429269 w 502920"/>
              <a:gd name="connsiteY2" fmla="*/ 73651 h 5016061"/>
              <a:gd name="connsiteX3" fmla="*/ 502920 w 502920"/>
              <a:gd name="connsiteY3" fmla="*/ 251460 h 5016061"/>
              <a:gd name="connsiteX4" fmla="*/ 502920 w 502920"/>
              <a:gd name="connsiteY4" fmla="*/ 5016061 h 5016061"/>
              <a:gd name="connsiteX5" fmla="*/ 502920 w 502920"/>
              <a:gd name="connsiteY5" fmla="*/ 5016061 h 5016061"/>
              <a:gd name="connsiteX6" fmla="*/ 502920 w 502920"/>
              <a:gd name="connsiteY6" fmla="*/ 5016061 h 5016061"/>
              <a:gd name="connsiteX7" fmla="*/ 0 w 502920"/>
              <a:gd name="connsiteY7" fmla="*/ 5016061 h 5016061"/>
              <a:gd name="connsiteX8" fmla="*/ 0 w 502920"/>
              <a:gd name="connsiteY8" fmla="*/ 5016061 h 5016061"/>
              <a:gd name="connsiteX9" fmla="*/ 0 w 502920"/>
              <a:gd name="connsiteY9" fmla="*/ 5016061 h 5016061"/>
              <a:gd name="connsiteX10" fmla="*/ 0 w 502920"/>
              <a:gd name="connsiteY10" fmla="*/ 251460 h 5016061"/>
              <a:gd name="connsiteX11" fmla="*/ 73651 w 502920"/>
              <a:gd name="connsiteY11" fmla="*/ 73651 h 5016061"/>
              <a:gd name="connsiteX12" fmla="*/ 251460 w 502920"/>
              <a:gd name="connsiteY12" fmla="*/ 0 h 5016061"/>
              <a:gd name="connsiteX0" fmla="*/ 251460 w 545528"/>
              <a:gd name="connsiteY0" fmla="*/ 0 h 5090883"/>
              <a:gd name="connsiteX1" fmla="*/ 251460 w 545528"/>
              <a:gd name="connsiteY1" fmla="*/ 0 h 5090883"/>
              <a:gd name="connsiteX2" fmla="*/ 429269 w 545528"/>
              <a:gd name="connsiteY2" fmla="*/ 73651 h 5090883"/>
              <a:gd name="connsiteX3" fmla="*/ 502920 w 545528"/>
              <a:gd name="connsiteY3" fmla="*/ 251460 h 5090883"/>
              <a:gd name="connsiteX4" fmla="*/ 502920 w 545528"/>
              <a:gd name="connsiteY4" fmla="*/ 5016061 h 5090883"/>
              <a:gd name="connsiteX5" fmla="*/ 502920 w 545528"/>
              <a:gd name="connsiteY5" fmla="*/ 5016061 h 5090883"/>
              <a:gd name="connsiteX6" fmla="*/ 545528 w 545528"/>
              <a:gd name="connsiteY6" fmla="*/ 5090883 h 5090883"/>
              <a:gd name="connsiteX7" fmla="*/ 0 w 545528"/>
              <a:gd name="connsiteY7" fmla="*/ 5016061 h 5090883"/>
              <a:gd name="connsiteX8" fmla="*/ 0 w 545528"/>
              <a:gd name="connsiteY8" fmla="*/ 5016061 h 5090883"/>
              <a:gd name="connsiteX9" fmla="*/ 0 w 545528"/>
              <a:gd name="connsiteY9" fmla="*/ 5016061 h 5090883"/>
              <a:gd name="connsiteX10" fmla="*/ 0 w 545528"/>
              <a:gd name="connsiteY10" fmla="*/ 251460 h 5090883"/>
              <a:gd name="connsiteX11" fmla="*/ 73651 w 545528"/>
              <a:gd name="connsiteY11" fmla="*/ 73651 h 5090883"/>
              <a:gd name="connsiteX12" fmla="*/ 251460 w 545528"/>
              <a:gd name="connsiteY12" fmla="*/ 0 h 5090883"/>
              <a:gd name="connsiteX0" fmla="*/ 251460 w 502920"/>
              <a:gd name="connsiteY0" fmla="*/ 0 h 5016061"/>
              <a:gd name="connsiteX1" fmla="*/ 251460 w 502920"/>
              <a:gd name="connsiteY1" fmla="*/ 0 h 5016061"/>
              <a:gd name="connsiteX2" fmla="*/ 429269 w 502920"/>
              <a:gd name="connsiteY2" fmla="*/ 73651 h 5016061"/>
              <a:gd name="connsiteX3" fmla="*/ 502920 w 502920"/>
              <a:gd name="connsiteY3" fmla="*/ 251460 h 5016061"/>
              <a:gd name="connsiteX4" fmla="*/ 502920 w 502920"/>
              <a:gd name="connsiteY4" fmla="*/ 5016061 h 5016061"/>
              <a:gd name="connsiteX5" fmla="*/ 502920 w 502920"/>
              <a:gd name="connsiteY5" fmla="*/ 5016061 h 5016061"/>
              <a:gd name="connsiteX6" fmla="*/ 0 w 502920"/>
              <a:gd name="connsiteY6" fmla="*/ 5016061 h 5016061"/>
              <a:gd name="connsiteX7" fmla="*/ 0 w 502920"/>
              <a:gd name="connsiteY7" fmla="*/ 5016061 h 5016061"/>
              <a:gd name="connsiteX8" fmla="*/ 0 w 502920"/>
              <a:gd name="connsiteY8" fmla="*/ 5016061 h 5016061"/>
              <a:gd name="connsiteX9" fmla="*/ 0 w 502920"/>
              <a:gd name="connsiteY9" fmla="*/ 251460 h 5016061"/>
              <a:gd name="connsiteX10" fmla="*/ 73651 w 502920"/>
              <a:gd name="connsiteY10" fmla="*/ 73651 h 5016061"/>
              <a:gd name="connsiteX11" fmla="*/ 251460 w 502920"/>
              <a:gd name="connsiteY11" fmla="*/ 0 h 5016061"/>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02920 w 578872"/>
              <a:gd name="connsiteY5" fmla="*/ 5016061 h 5090304"/>
              <a:gd name="connsiteX6" fmla="*/ 578872 w 578872"/>
              <a:gd name="connsiteY6" fmla="*/ 5090304 h 5090304"/>
              <a:gd name="connsiteX7" fmla="*/ 0 w 578872"/>
              <a:gd name="connsiteY7" fmla="*/ 5016061 h 5090304"/>
              <a:gd name="connsiteX8" fmla="*/ 0 w 578872"/>
              <a:gd name="connsiteY8" fmla="*/ 5016061 h 5090304"/>
              <a:gd name="connsiteX9" fmla="*/ 0 w 578872"/>
              <a:gd name="connsiteY9" fmla="*/ 5016061 h 5090304"/>
              <a:gd name="connsiteX10" fmla="*/ 0 w 578872"/>
              <a:gd name="connsiteY10" fmla="*/ 251460 h 5090304"/>
              <a:gd name="connsiteX11" fmla="*/ 73651 w 578872"/>
              <a:gd name="connsiteY11" fmla="*/ 73651 h 5090304"/>
              <a:gd name="connsiteX12" fmla="*/ 251460 w 578872"/>
              <a:gd name="connsiteY12"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51179 w 578872"/>
              <a:gd name="connsiteY5" fmla="*/ 4969246 h 5090304"/>
              <a:gd name="connsiteX6" fmla="*/ 578872 w 578872"/>
              <a:gd name="connsiteY6" fmla="*/ 5090304 h 5090304"/>
              <a:gd name="connsiteX7" fmla="*/ 0 w 578872"/>
              <a:gd name="connsiteY7" fmla="*/ 5016061 h 5090304"/>
              <a:gd name="connsiteX8" fmla="*/ 0 w 578872"/>
              <a:gd name="connsiteY8" fmla="*/ 5016061 h 5090304"/>
              <a:gd name="connsiteX9" fmla="*/ 0 w 578872"/>
              <a:gd name="connsiteY9" fmla="*/ 5016061 h 5090304"/>
              <a:gd name="connsiteX10" fmla="*/ 0 w 578872"/>
              <a:gd name="connsiteY10" fmla="*/ 251460 h 5090304"/>
              <a:gd name="connsiteX11" fmla="*/ 73651 w 578872"/>
              <a:gd name="connsiteY11" fmla="*/ 73651 h 5090304"/>
              <a:gd name="connsiteX12" fmla="*/ 251460 w 578872"/>
              <a:gd name="connsiteY12"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78872 w 578872"/>
              <a:gd name="connsiteY5" fmla="*/ 5090304 h 5090304"/>
              <a:gd name="connsiteX6" fmla="*/ 0 w 578872"/>
              <a:gd name="connsiteY6" fmla="*/ 5016061 h 5090304"/>
              <a:gd name="connsiteX7" fmla="*/ 0 w 578872"/>
              <a:gd name="connsiteY7" fmla="*/ 5016061 h 5090304"/>
              <a:gd name="connsiteX8" fmla="*/ 0 w 578872"/>
              <a:gd name="connsiteY8" fmla="*/ 5016061 h 5090304"/>
              <a:gd name="connsiteX9" fmla="*/ 0 w 578872"/>
              <a:gd name="connsiteY9" fmla="*/ 251460 h 5090304"/>
              <a:gd name="connsiteX10" fmla="*/ 73651 w 578872"/>
              <a:gd name="connsiteY10" fmla="*/ 73651 h 5090304"/>
              <a:gd name="connsiteX11" fmla="*/ 251460 w 578872"/>
              <a:gd name="connsiteY11"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78872 w 578872"/>
              <a:gd name="connsiteY4" fmla="*/ 5090304 h 5090304"/>
              <a:gd name="connsiteX5" fmla="*/ 0 w 578872"/>
              <a:gd name="connsiteY5" fmla="*/ 5016061 h 5090304"/>
              <a:gd name="connsiteX6" fmla="*/ 0 w 578872"/>
              <a:gd name="connsiteY6" fmla="*/ 5016061 h 5090304"/>
              <a:gd name="connsiteX7" fmla="*/ 0 w 578872"/>
              <a:gd name="connsiteY7" fmla="*/ 5016061 h 5090304"/>
              <a:gd name="connsiteX8" fmla="*/ 0 w 578872"/>
              <a:gd name="connsiteY8" fmla="*/ 251460 h 5090304"/>
              <a:gd name="connsiteX9" fmla="*/ 73651 w 578872"/>
              <a:gd name="connsiteY9" fmla="*/ 73651 h 5090304"/>
              <a:gd name="connsiteX10" fmla="*/ 251460 w 578872"/>
              <a:gd name="connsiteY10" fmla="*/ 0 h 5090304"/>
              <a:gd name="connsiteX0" fmla="*/ 0 w 670312"/>
              <a:gd name="connsiteY0" fmla="*/ 5016061 h 5181744"/>
              <a:gd name="connsiteX1" fmla="*/ 0 w 670312"/>
              <a:gd name="connsiteY1" fmla="*/ 5016061 h 5181744"/>
              <a:gd name="connsiteX2" fmla="*/ 0 w 670312"/>
              <a:gd name="connsiteY2" fmla="*/ 5016061 h 5181744"/>
              <a:gd name="connsiteX3" fmla="*/ 0 w 670312"/>
              <a:gd name="connsiteY3" fmla="*/ 251460 h 5181744"/>
              <a:gd name="connsiteX4" fmla="*/ 73651 w 670312"/>
              <a:gd name="connsiteY4" fmla="*/ 73651 h 5181744"/>
              <a:gd name="connsiteX5" fmla="*/ 251460 w 670312"/>
              <a:gd name="connsiteY5" fmla="*/ 0 h 5181744"/>
              <a:gd name="connsiteX6" fmla="*/ 251460 w 670312"/>
              <a:gd name="connsiteY6" fmla="*/ 0 h 5181744"/>
              <a:gd name="connsiteX7" fmla="*/ 429269 w 670312"/>
              <a:gd name="connsiteY7" fmla="*/ 73651 h 5181744"/>
              <a:gd name="connsiteX8" fmla="*/ 502920 w 670312"/>
              <a:gd name="connsiteY8" fmla="*/ 251460 h 5181744"/>
              <a:gd name="connsiteX9" fmla="*/ 670312 w 670312"/>
              <a:gd name="connsiteY9" fmla="*/ 5181744 h 5181744"/>
              <a:gd name="connsiteX0" fmla="*/ 0 w 572254"/>
              <a:gd name="connsiteY0" fmla="*/ 5016061 h 5084525"/>
              <a:gd name="connsiteX1" fmla="*/ 0 w 572254"/>
              <a:gd name="connsiteY1" fmla="*/ 5016061 h 5084525"/>
              <a:gd name="connsiteX2" fmla="*/ 0 w 572254"/>
              <a:gd name="connsiteY2" fmla="*/ 5016061 h 5084525"/>
              <a:gd name="connsiteX3" fmla="*/ 0 w 572254"/>
              <a:gd name="connsiteY3" fmla="*/ 251460 h 5084525"/>
              <a:gd name="connsiteX4" fmla="*/ 73651 w 572254"/>
              <a:gd name="connsiteY4" fmla="*/ 73651 h 5084525"/>
              <a:gd name="connsiteX5" fmla="*/ 251460 w 572254"/>
              <a:gd name="connsiteY5" fmla="*/ 0 h 5084525"/>
              <a:gd name="connsiteX6" fmla="*/ 251460 w 572254"/>
              <a:gd name="connsiteY6" fmla="*/ 0 h 5084525"/>
              <a:gd name="connsiteX7" fmla="*/ 429269 w 572254"/>
              <a:gd name="connsiteY7" fmla="*/ 73651 h 5084525"/>
              <a:gd name="connsiteX8" fmla="*/ 502920 w 572254"/>
              <a:gd name="connsiteY8" fmla="*/ 251460 h 5084525"/>
              <a:gd name="connsiteX9" fmla="*/ 572254 w 572254"/>
              <a:gd name="connsiteY9" fmla="*/ 5084525 h 5084525"/>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52099"/>
              <a:gd name="connsiteY0" fmla="*/ 5016061 h 5109913"/>
              <a:gd name="connsiteX1" fmla="*/ 0 w 552099"/>
              <a:gd name="connsiteY1" fmla="*/ 5016061 h 5109913"/>
              <a:gd name="connsiteX2" fmla="*/ 0 w 552099"/>
              <a:gd name="connsiteY2" fmla="*/ 5016061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0 w 552099"/>
              <a:gd name="connsiteY0" fmla="*/ 5016061 h 5109913"/>
              <a:gd name="connsiteX1" fmla="*/ 0 w 552099"/>
              <a:gd name="connsiteY1" fmla="*/ 5016061 h 5109913"/>
              <a:gd name="connsiteX2" fmla="*/ 17708 w 552099"/>
              <a:gd name="connsiteY2" fmla="*/ 5018867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0 w 552099"/>
              <a:gd name="connsiteY0" fmla="*/ 5016061 h 5109913"/>
              <a:gd name="connsiteX1" fmla="*/ 0 w 552099"/>
              <a:gd name="connsiteY1" fmla="*/ 5016061 h 5109913"/>
              <a:gd name="connsiteX2" fmla="*/ 11177 w 552099"/>
              <a:gd name="connsiteY2" fmla="*/ 5031459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14979 w 567078"/>
              <a:gd name="connsiteY0" fmla="*/ 5016061 h 5109913"/>
              <a:gd name="connsiteX1" fmla="*/ 14979 w 567078"/>
              <a:gd name="connsiteY1" fmla="*/ 5016061 h 5109913"/>
              <a:gd name="connsiteX2" fmla="*/ 5903 w 567078"/>
              <a:gd name="connsiteY2" fmla="*/ 4987363 h 5109913"/>
              <a:gd name="connsiteX3" fmla="*/ 14979 w 567078"/>
              <a:gd name="connsiteY3" fmla="*/ 251460 h 5109913"/>
              <a:gd name="connsiteX4" fmla="*/ 88630 w 567078"/>
              <a:gd name="connsiteY4" fmla="*/ 73651 h 5109913"/>
              <a:gd name="connsiteX5" fmla="*/ 266439 w 567078"/>
              <a:gd name="connsiteY5" fmla="*/ 0 h 5109913"/>
              <a:gd name="connsiteX6" fmla="*/ 266439 w 567078"/>
              <a:gd name="connsiteY6" fmla="*/ 0 h 5109913"/>
              <a:gd name="connsiteX7" fmla="*/ 444248 w 567078"/>
              <a:gd name="connsiteY7" fmla="*/ 73651 h 5109913"/>
              <a:gd name="connsiteX8" fmla="*/ 517899 w 567078"/>
              <a:gd name="connsiteY8" fmla="*/ 251460 h 5109913"/>
              <a:gd name="connsiteX9" fmla="*/ 567078 w 567078"/>
              <a:gd name="connsiteY9" fmla="*/ 5109913 h 5109913"/>
              <a:gd name="connsiteX0" fmla="*/ 0 w 552099"/>
              <a:gd name="connsiteY0" fmla="*/ 5016061 h 5109913"/>
              <a:gd name="connsiteX1" fmla="*/ 0 w 552099"/>
              <a:gd name="connsiteY1" fmla="*/ 5016061 h 5109913"/>
              <a:gd name="connsiteX2" fmla="*/ 0 w 552099"/>
              <a:gd name="connsiteY2" fmla="*/ 251460 h 5109913"/>
              <a:gd name="connsiteX3" fmla="*/ 73651 w 552099"/>
              <a:gd name="connsiteY3" fmla="*/ 73651 h 5109913"/>
              <a:gd name="connsiteX4" fmla="*/ 251460 w 552099"/>
              <a:gd name="connsiteY4" fmla="*/ 0 h 5109913"/>
              <a:gd name="connsiteX5" fmla="*/ 251460 w 552099"/>
              <a:gd name="connsiteY5" fmla="*/ 0 h 5109913"/>
              <a:gd name="connsiteX6" fmla="*/ 429269 w 552099"/>
              <a:gd name="connsiteY6" fmla="*/ 73651 h 5109913"/>
              <a:gd name="connsiteX7" fmla="*/ 502920 w 552099"/>
              <a:gd name="connsiteY7" fmla="*/ 251460 h 5109913"/>
              <a:gd name="connsiteX8" fmla="*/ 552099 w 552099"/>
              <a:gd name="connsiteY8" fmla="*/ 5109913 h 5109913"/>
              <a:gd name="connsiteX0" fmla="*/ 0 w 558409"/>
              <a:gd name="connsiteY0" fmla="*/ 5016061 h 5070028"/>
              <a:gd name="connsiteX1" fmla="*/ 0 w 558409"/>
              <a:gd name="connsiteY1" fmla="*/ 5016061 h 5070028"/>
              <a:gd name="connsiteX2" fmla="*/ 0 w 558409"/>
              <a:gd name="connsiteY2" fmla="*/ 251460 h 5070028"/>
              <a:gd name="connsiteX3" fmla="*/ 73651 w 558409"/>
              <a:gd name="connsiteY3" fmla="*/ 73651 h 5070028"/>
              <a:gd name="connsiteX4" fmla="*/ 251460 w 558409"/>
              <a:gd name="connsiteY4" fmla="*/ 0 h 5070028"/>
              <a:gd name="connsiteX5" fmla="*/ 251460 w 558409"/>
              <a:gd name="connsiteY5" fmla="*/ 0 h 5070028"/>
              <a:gd name="connsiteX6" fmla="*/ 429269 w 558409"/>
              <a:gd name="connsiteY6" fmla="*/ 73651 h 5070028"/>
              <a:gd name="connsiteX7" fmla="*/ 502920 w 558409"/>
              <a:gd name="connsiteY7" fmla="*/ 251460 h 5070028"/>
              <a:gd name="connsiteX8" fmla="*/ 558409 w 558409"/>
              <a:gd name="connsiteY8" fmla="*/ 5070028 h 5070028"/>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0 w 552099"/>
              <a:gd name="connsiteY0" fmla="*/ 5016061 h 5109912"/>
              <a:gd name="connsiteX1" fmla="*/ 0 w 552099"/>
              <a:gd name="connsiteY1" fmla="*/ 5016061 h 5109912"/>
              <a:gd name="connsiteX2" fmla="*/ 7986 w 552099"/>
              <a:gd name="connsiteY2" fmla="*/ 5032128 h 5109912"/>
              <a:gd name="connsiteX3" fmla="*/ 0 w 552099"/>
              <a:gd name="connsiteY3" fmla="*/ 251460 h 5109912"/>
              <a:gd name="connsiteX4" fmla="*/ 73651 w 552099"/>
              <a:gd name="connsiteY4" fmla="*/ 73651 h 5109912"/>
              <a:gd name="connsiteX5" fmla="*/ 251460 w 552099"/>
              <a:gd name="connsiteY5" fmla="*/ 0 h 5109912"/>
              <a:gd name="connsiteX6" fmla="*/ 251460 w 552099"/>
              <a:gd name="connsiteY6" fmla="*/ 0 h 5109912"/>
              <a:gd name="connsiteX7" fmla="*/ 429269 w 552099"/>
              <a:gd name="connsiteY7" fmla="*/ 73651 h 5109912"/>
              <a:gd name="connsiteX8" fmla="*/ 502920 w 552099"/>
              <a:gd name="connsiteY8" fmla="*/ 251460 h 5109912"/>
              <a:gd name="connsiteX9" fmla="*/ 552099 w 552099"/>
              <a:gd name="connsiteY9" fmla="*/ 5109912 h 5109912"/>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2099" h="5109912">
                <a:moveTo>
                  <a:pt x="0" y="5016061"/>
                </a:moveTo>
                <a:lnTo>
                  <a:pt x="0" y="5016061"/>
                </a:lnTo>
                <a:lnTo>
                  <a:pt x="0" y="251460"/>
                </a:lnTo>
                <a:cubicBezTo>
                  <a:pt x="0" y="184769"/>
                  <a:pt x="26493" y="120809"/>
                  <a:pt x="73651" y="73651"/>
                </a:cubicBezTo>
                <a:cubicBezTo>
                  <a:pt x="120809" y="26493"/>
                  <a:pt x="184769" y="0"/>
                  <a:pt x="251460" y="0"/>
                </a:cubicBezTo>
                <a:lnTo>
                  <a:pt x="251460" y="0"/>
                </a:lnTo>
                <a:cubicBezTo>
                  <a:pt x="318151" y="0"/>
                  <a:pt x="382111" y="26493"/>
                  <a:pt x="429269" y="73651"/>
                </a:cubicBezTo>
                <a:cubicBezTo>
                  <a:pt x="476427" y="120809"/>
                  <a:pt x="502920" y="184769"/>
                  <a:pt x="502920" y="251460"/>
                </a:cubicBezTo>
                <a:cubicBezTo>
                  <a:pt x="528237" y="1864408"/>
                  <a:pt x="536054" y="5039297"/>
                  <a:pt x="552099" y="5109912"/>
                </a:cubicBezTo>
              </a:path>
            </a:pathLst>
          </a:custGeom>
          <a:solidFill>
            <a:schemeClr val="accent1">
              <a:alpha val="30000"/>
            </a:schemeClr>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9" name="Freeform 28"/>
          <p:cNvSpPr/>
          <p:nvPr/>
        </p:nvSpPr>
        <p:spPr>
          <a:xfrm rot="15660000">
            <a:off x="7468982" y="1865445"/>
            <a:ext cx="528237" cy="2948568"/>
          </a:xfrm>
          <a:custGeom>
            <a:avLst/>
            <a:gdLst>
              <a:gd name="connsiteX0" fmla="*/ 251460 w 502920"/>
              <a:gd name="connsiteY0" fmla="*/ 0 h 5016061"/>
              <a:gd name="connsiteX1" fmla="*/ 251460 w 502920"/>
              <a:gd name="connsiteY1" fmla="*/ 0 h 5016061"/>
              <a:gd name="connsiteX2" fmla="*/ 429269 w 502920"/>
              <a:gd name="connsiteY2" fmla="*/ 73651 h 5016061"/>
              <a:gd name="connsiteX3" fmla="*/ 502920 w 502920"/>
              <a:gd name="connsiteY3" fmla="*/ 251460 h 5016061"/>
              <a:gd name="connsiteX4" fmla="*/ 502920 w 502920"/>
              <a:gd name="connsiteY4" fmla="*/ 5016061 h 5016061"/>
              <a:gd name="connsiteX5" fmla="*/ 502920 w 502920"/>
              <a:gd name="connsiteY5" fmla="*/ 5016061 h 5016061"/>
              <a:gd name="connsiteX6" fmla="*/ 502920 w 502920"/>
              <a:gd name="connsiteY6" fmla="*/ 5016061 h 5016061"/>
              <a:gd name="connsiteX7" fmla="*/ 0 w 502920"/>
              <a:gd name="connsiteY7" fmla="*/ 5016061 h 5016061"/>
              <a:gd name="connsiteX8" fmla="*/ 0 w 502920"/>
              <a:gd name="connsiteY8" fmla="*/ 5016061 h 5016061"/>
              <a:gd name="connsiteX9" fmla="*/ 0 w 502920"/>
              <a:gd name="connsiteY9" fmla="*/ 5016061 h 5016061"/>
              <a:gd name="connsiteX10" fmla="*/ 0 w 502920"/>
              <a:gd name="connsiteY10" fmla="*/ 251460 h 5016061"/>
              <a:gd name="connsiteX11" fmla="*/ 73651 w 502920"/>
              <a:gd name="connsiteY11" fmla="*/ 73651 h 5016061"/>
              <a:gd name="connsiteX12" fmla="*/ 251460 w 502920"/>
              <a:gd name="connsiteY12" fmla="*/ 0 h 5016061"/>
              <a:gd name="connsiteX0" fmla="*/ 251460 w 545528"/>
              <a:gd name="connsiteY0" fmla="*/ 0 h 5090883"/>
              <a:gd name="connsiteX1" fmla="*/ 251460 w 545528"/>
              <a:gd name="connsiteY1" fmla="*/ 0 h 5090883"/>
              <a:gd name="connsiteX2" fmla="*/ 429269 w 545528"/>
              <a:gd name="connsiteY2" fmla="*/ 73651 h 5090883"/>
              <a:gd name="connsiteX3" fmla="*/ 502920 w 545528"/>
              <a:gd name="connsiteY3" fmla="*/ 251460 h 5090883"/>
              <a:gd name="connsiteX4" fmla="*/ 502920 w 545528"/>
              <a:gd name="connsiteY4" fmla="*/ 5016061 h 5090883"/>
              <a:gd name="connsiteX5" fmla="*/ 502920 w 545528"/>
              <a:gd name="connsiteY5" fmla="*/ 5016061 h 5090883"/>
              <a:gd name="connsiteX6" fmla="*/ 545528 w 545528"/>
              <a:gd name="connsiteY6" fmla="*/ 5090883 h 5090883"/>
              <a:gd name="connsiteX7" fmla="*/ 0 w 545528"/>
              <a:gd name="connsiteY7" fmla="*/ 5016061 h 5090883"/>
              <a:gd name="connsiteX8" fmla="*/ 0 w 545528"/>
              <a:gd name="connsiteY8" fmla="*/ 5016061 h 5090883"/>
              <a:gd name="connsiteX9" fmla="*/ 0 w 545528"/>
              <a:gd name="connsiteY9" fmla="*/ 5016061 h 5090883"/>
              <a:gd name="connsiteX10" fmla="*/ 0 w 545528"/>
              <a:gd name="connsiteY10" fmla="*/ 251460 h 5090883"/>
              <a:gd name="connsiteX11" fmla="*/ 73651 w 545528"/>
              <a:gd name="connsiteY11" fmla="*/ 73651 h 5090883"/>
              <a:gd name="connsiteX12" fmla="*/ 251460 w 545528"/>
              <a:gd name="connsiteY12" fmla="*/ 0 h 5090883"/>
              <a:gd name="connsiteX0" fmla="*/ 251460 w 502920"/>
              <a:gd name="connsiteY0" fmla="*/ 0 h 5016061"/>
              <a:gd name="connsiteX1" fmla="*/ 251460 w 502920"/>
              <a:gd name="connsiteY1" fmla="*/ 0 h 5016061"/>
              <a:gd name="connsiteX2" fmla="*/ 429269 w 502920"/>
              <a:gd name="connsiteY2" fmla="*/ 73651 h 5016061"/>
              <a:gd name="connsiteX3" fmla="*/ 502920 w 502920"/>
              <a:gd name="connsiteY3" fmla="*/ 251460 h 5016061"/>
              <a:gd name="connsiteX4" fmla="*/ 502920 w 502920"/>
              <a:gd name="connsiteY4" fmla="*/ 5016061 h 5016061"/>
              <a:gd name="connsiteX5" fmla="*/ 502920 w 502920"/>
              <a:gd name="connsiteY5" fmla="*/ 5016061 h 5016061"/>
              <a:gd name="connsiteX6" fmla="*/ 0 w 502920"/>
              <a:gd name="connsiteY6" fmla="*/ 5016061 h 5016061"/>
              <a:gd name="connsiteX7" fmla="*/ 0 w 502920"/>
              <a:gd name="connsiteY7" fmla="*/ 5016061 h 5016061"/>
              <a:gd name="connsiteX8" fmla="*/ 0 w 502920"/>
              <a:gd name="connsiteY8" fmla="*/ 5016061 h 5016061"/>
              <a:gd name="connsiteX9" fmla="*/ 0 w 502920"/>
              <a:gd name="connsiteY9" fmla="*/ 251460 h 5016061"/>
              <a:gd name="connsiteX10" fmla="*/ 73651 w 502920"/>
              <a:gd name="connsiteY10" fmla="*/ 73651 h 5016061"/>
              <a:gd name="connsiteX11" fmla="*/ 251460 w 502920"/>
              <a:gd name="connsiteY11" fmla="*/ 0 h 5016061"/>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02920 w 578872"/>
              <a:gd name="connsiteY5" fmla="*/ 5016061 h 5090304"/>
              <a:gd name="connsiteX6" fmla="*/ 578872 w 578872"/>
              <a:gd name="connsiteY6" fmla="*/ 5090304 h 5090304"/>
              <a:gd name="connsiteX7" fmla="*/ 0 w 578872"/>
              <a:gd name="connsiteY7" fmla="*/ 5016061 h 5090304"/>
              <a:gd name="connsiteX8" fmla="*/ 0 w 578872"/>
              <a:gd name="connsiteY8" fmla="*/ 5016061 h 5090304"/>
              <a:gd name="connsiteX9" fmla="*/ 0 w 578872"/>
              <a:gd name="connsiteY9" fmla="*/ 5016061 h 5090304"/>
              <a:gd name="connsiteX10" fmla="*/ 0 w 578872"/>
              <a:gd name="connsiteY10" fmla="*/ 251460 h 5090304"/>
              <a:gd name="connsiteX11" fmla="*/ 73651 w 578872"/>
              <a:gd name="connsiteY11" fmla="*/ 73651 h 5090304"/>
              <a:gd name="connsiteX12" fmla="*/ 251460 w 578872"/>
              <a:gd name="connsiteY12"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51179 w 578872"/>
              <a:gd name="connsiteY5" fmla="*/ 4969246 h 5090304"/>
              <a:gd name="connsiteX6" fmla="*/ 578872 w 578872"/>
              <a:gd name="connsiteY6" fmla="*/ 5090304 h 5090304"/>
              <a:gd name="connsiteX7" fmla="*/ 0 w 578872"/>
              <a:gd name="connsiteY7" fmla="*/ 5016061 h 5090304"/>
              <a:gd name="connsiteX8" fmla="*/ 0 w 578872"/>
              <a:gd name="connsiteY8" fmla="*/ 5016061 h 5090304"/>
              <a:gd name="connsiteX9" fmla="*/ 0 w 578872"/>
              <a:gd name="connsiteY9" fmla="*/ 5016061 h 5090304"/>
              <a:gd name="connsiteX10" fmla="*/ 0 w 578872"/>
              <a:gd name="connsiteY10" fmla="*/ 251460 h 5090304"/>
              <a:gd name="connsiteX11" fmla="*/ 73651 w 578872"/>
              <a:gd name="connsiteY11" fmla="*/ 73651 h 5090304"/>
              <a:gd name="connsiteX12" fmla="*/ 251460 w 578872"/>
              <a:gd name="connsiteY12"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78872 w 578872"/>
              <a:gd name="connsiteY5" fmla="*/ 5090304 h 5090304"/>
              <a:gd name="connsiteX6" fmla="*/ 0 w 578872"/>
              <a:gd name="connsiteY6" fmla="*/ 5016061 h 5090304"/>
              <a:gd name="connsiteX7" fmla="*/ 0 w 578872"/>
              <a:gd name="connsiteY7" fmla="*/ 5016061 h 5090304"/>
              <a:gd name="connsiteX8" fmla="*/ 0 w 578872"/>
              <a:gd name="connsiteY8" fmla="*/ 5016061 h 5090304"/>
              <a:gd name="connsiteX9" fmla="*/ 0 w 578872"/>
              <a:gd name="connsiteY9" fmla="*/ 251460 h 5090304"/>
              <a:gd name="connsiteX10" fmla="*/ 73651 w 578872"/>
              <a:gd name="connsiteY10" fmla="*/ 73651 h 5090304"/>
              <a:gd name="connsiteX11" fmla="*/ 251460 w 578872"/>
              <a:gd name="connsiteY11"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78872 w 578872"/>
              <a:gd name="connsiteY4" fmla="*/ 5090304 h 5090304"/>
              <a:gd name="connsiteX5" fmla="*/ 0 w 578872"/>
              <a:gd name="connsiteY5" fmla="*/ 5016061 h 5090304"/>
              <a:gd name="connsiteX6" fmla="*/ 0 w 578872"/>
              <a:gd name="connsiteY6" fmla="*/ 5016061 h 5090304"/>
              <a:gd name="connsiteX7" fmla="*/ 0 w 578872"/>
              <a:gd name="connsiteY7" fmla="*/ 5016061 h 5090304"/>
              <a:gd name="connsiteX8" fmla="*/ 0 w 578872"/>
              <a:gd name="connsiteY8" fmla="*/ 251460 h 5090304"/>
              <a:gd name="connsiteX9" fmla="*/ 73651 w 578872"/>
              <a:gd name="connsiteY9" fmla="*/ 73651 h 5090304"/>
              <a:gd name="connsiteX10" fmla="*/ 251460 w 578872"/>
              <a:gd name="connsiteY10" fmla="*/ 0 h 5090304"/>
              <a:gd name="connsiteX0" fmla="*/ 0 w 670312"/>
              <a:gd name="connsiteY0" fmla="*/ 5016061 h 5181744"/>
              <a:gd name="connsiteX1" fmla="*/ 0 w 670312"/>
              <a:gd name="connsiteY1" fmla="*/ 5016061 h 5181744"/>
              <a:gd name="connsiteX2" fmla="*/ 0 w 670312"/>
              <a:gd name="connsiteY2" fmla="*/ 5016061 h 5181744"/>
              <a:gd name="connsiteX3" fmla="*/ 0 w 670312"/>
              <a:gd name="connsiteY3" fmla="*/ 251460 h 5181744"/>
              <a:gd name="connsiteX4" fmla="*/ 73651 w 670312"/>
              <a:gd name="connsiteY4" fmla="*/ 73651 h 5181744"/>
              <a:gd name="connsiteX5" fmla="*/ 251460 w 670312"/>
              <a:gd name="connsiteY5" fmla="*/ 0 h 5181744"/>
              <a:gd name="connsiteX6" fmla="*/ 251460 w 670312"/>
              <a:gd name="connsiteY6" fmla="*/ 0 h 5181744"/>
              <a:gd name="connsiteX7" fmla="*/ 429269 w 670312"/>
              <a:gd name="connsiteY7" fmla="*/ 73651 h 5181744"/>
              <a:gd name="connsiteX8" fmla="*/ 502920 w 670312"/>
              <a:gd name="connsiteY8" fmla="*/ 251460 h 5181744"/>
              <a:gd name="connsiteX9" fmla="*/ 670312 w 670312"/>
              <a:gd name="connsiteY9" fmla="*/ 5181744 h 5181744"/>
              <a:gd name="connsiteX0" fmla="*/ 0 w 572254"/>
              <a:gd name="connsiteY0" fmla="*/ 5016061 h 5084525"/>
              <a:gd name="connsiteX1" fmla="*/ 0 w 572254"/>
              <a:gd name="connsiteY1" fmla="*/ 5016061 h 5084525"/>
              <a:gd name="connsiteX2" fmla="*/ 0 w 572254"/>
              <a:gd name="connsiteY2" fmla="*/ 5016061 h 5084525"/>
              <a:gd name="connsiteX3" fmla="*/ 0 w 572254"/>
              <a:gd name="connsiteY3" fmla="*/ 251460 h 5084525"/>
              <a:gd name="connsiteX4" fmla="*/ 73651 w 572254"/>
              <a:gd name="connsiteY4" fmla="*/ 73651 h 5084525"/>
              <a:gd name="connsiteX5" fmla="*/ 251460 w 572254"/>
              <a:gd name="connsiteY5" fmla="*/ 0 h 5084525"/>
              <a:gd name="connsiteX6" fmla="*/ 251460 w 572254"/>
              <a:gd name="connsiteY6" fmla="*/ 0 h 5084525"/>
              <a:gd name="connsiteX7" fmla="*/ 429269 w 572254"/>
              <a:gd name="connsiteY7" fmla="*/ 73651 h 5084525"/>
              <a:gd name="connsiteX8" fmla="*/ 502920 w 572254"/>
              <a:gd name="connsiteY8" fmla="*/ 251460 h 5084525"/>
              <a:gd name="connsiteX9" fmla="*/ 572254 w 572254"/>
              <a:gd name="connsiteY9" fmla="*/ 5084525 h 5084525"/>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52099"/>
              <a:gd name="connsiteY0" fmla="*/ 5016061 h 5109913"/>
              <a:gd name="connsiteX1" fmla="*/ 0 w 552099"/>
              <a:gd name="connsiteY1" fmla="*/ 5016061 h 5109913"/>
              <a:gd name="connsiteX2" fmla="*/ 0 w 552099"/>
              <a:gd name="connsiteY2" fmla="*/ 5016061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0 w 552099"/>
              <a:gd name="connsiteY0" fmla="*/ 5016061 h 5109913"/>
              <a:gd name="connsiteX1" fmla="*/ 0 w 552099"/>
              <a:gd name="connsiteY1" fmla="*/ 5016061 h 5109913"/>
              <a:gd name="connsiteX2" fmla="*/ 17708 w 552099"/>
              <a:gd name="connsiteY2" fmla="*/ 5018867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0 w 552099"/>
              <a:gd name="connsiteY0" fmla="*/ 5016061 h 5109913"/>
              <a:gd name="connsiteX1" fmla="*/ 0 w 552099"/>
              <a:gd name="connsiteY1" fmla="*/ 5016061 h 5109913"/>
              <a:gd name="connsiteX2" fmla="*/ 11177 w 552099"/>
              <a:gd name="connsiteY2" fmla="*/ 5031459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14979 w 567078"/>
              <a:gd name="connsiteY0" fmla="*/ 5016061 h 5109913"/>
              <a:gd name="connsiteX1" fmla="*/ 14979 w 567078"/>
              <a:gd name="connsiteY1" fmla="*/ 5016061 h 5109913"/>
              <a:gd name="connsiteX2" fmla="*/ 5903 w 567078"/>
              <a:gd name="connsiteY2" fmla="*/ 4987363 h 5109913"/>
              <a:gd name="connsiteX3" fmla="*/ 14979 w 567078"/>
              <a:gd name="connsiteY3" fmla="*/ 251460 h 5109913"/>
              <a:gd name="connsiteX4" fmla="*/ 88630 w 567078"/>
              <a:gd name="connsiteY4" fmla="*/ 73651 h 5109913"/>
              <a:gd name="connsiteX5" fmla="*/ 266439 w 567078"/>
              <a:gd name="connsiteY5" fmla="*/ 0 h 5109913"/>
              <a:gd name="connsiteX6" fmla="*/ 266439 w 567078"/>
              <a:gd name="connsiteY6" fmla="*/ 0 h 5109913"/>
              <a:gd name="connsiteX7" fmla="*/ 444248 w 567078"/>
              <a:gd name="connsiteY7" fmla="*/ 73651 h 5109913"/>
              <a:gd name="connsiteX8" fmla="*/ 517899 w 567078"/>
              <a:gd name="connsiteY8" fmla="*/ 251460 h 5109913"/>
              <a:gd name="connsiteX9" fmla="*/ 567078 w 567078"/>
              <a:gd name="connsiteY9" fmla="*/ 5109913 h 5109913"/>
              <a:gd name="connsiteX0" fmla="*/ 0 w 552099"/>
              <a:gd name="connsiteY0" fmla="*/ 5016061 h 5109913"/>
              <a:gd name="connsiteX1" fmla="*/ 0 w 552099"/>
              <a:gd name="connsiteY1" fmla="*/ 5016061 h 5109913"/>
              <a:gd name="connsiteX2" fmla="*/ 0 w 552099"/>
              <a:gd name="connsiteY2" fmla="*/ 251460 h 5109913"/>
              <a:gd name="connsiteX3" fmla="*/ 73651 w 552099"/>
              <a:gd name="connsiteY3" fmla="*/ 73651 h 5109913"/>
              <a:gd name="connsiteX4" fmla="*/ 251460 w 552099"/>
              <a:gd name="connsiteY4" fmla="*/ 0 h 5109913"/>
              <a:gd name="connsiteX5" fmla="*/ 251460 w 552099"/>
              <a:gd name="connsiteY5" fmla="*/ 0 h 5109913"/>
              <a:gd name="connsiteX6" fmla="*/ 429269 w 552099"/>
              <a:gd name="connsiteY6" fmla="*/ 73651 h 5109913"/>
              <a:gd name="connsiteX7" fmla="*/ 502920 w 552099"/>
              <a:gd name="connsiteY7" fmla="*/ 251460 h 5109913"/>
              <a:gd name="connsiteX8" fmla="*/ 552099 w 552099"/>
              <a:gd name="connsiteY8" fmla="*/ 5109913 h 5109913"/>
              <a:gd name="connsiteX0" fmla="*/ 0 w 558409"/>
              <a:gd name="connsiteY0" fmla="*/ 5016061 h 5070028"/>
              <a:gd name="connsiteX1" fmla="*/ 0 w 558409"/>
              <a:gd name="connsiteY1" fmla="*/ 5016061 h 5070028"/>
              <a:gd name="connsiteX2" fmla="*/ 0 w 558409"/>
              <a:gd name="connsiteY2" fmla="*/ 251460 h 5070028"/>
              <a:gd name="connsiteX3" fmla="*/ 73651 w 558409"/>
              <a:gd name="connsiteY3" fmla="*/ 73651 h 5070028"/>
              <a:gd name="connsiteX4" fmla="*/ 251460 w 558409"/>
              <a:gd name="connsiteY4" fmla="*/ 0 h 5070028"/>
              <a:gd name="connsiteX5" fmla="*/ 251460 w 558409"/>
              <a:gd name="connsiteY5" fmla="*/ 0 h 5070028"/>
              <a:gd name="connsiteX6" fmla="*/ 429269 w 558409"/>
              <a:gd name="connsiteY6" fmla="*/ 73651 h 5070028"/>
              <a:gd name="connsiteX7" fmla="*/ 502920 w 558409"/>
              <a:gd name="connsiteY7" fmla="*/ 251460 h 5070028"/>
              <a:gd name="connsiteX8" fmla="*/ 558409 w 558409"/>
              <a:gd name="connsiteY8" fmla="*/ 5070028 h 5070028"/>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0 w 552099"/>
              <a:gd name="connsiteY0" fmla="*/ 5016061 h 5109912"/>
              <a:gd name="connsiteX1" fmla="*/ 0 w 552099"/>
              <a:gd name="connsiteY1" fmla="*/ 5016061 h 5109912"/>
              <a:gd name="connsiteX2" fmla="*/ 7986 w 552099"/>
              <a:gd name="connsiteY2" fmla="*/ 5032128 h 5109912"/>
              <a:gd name="connsiteX3" fmla="*/ 0 w 552099"/>
              <a:gd name="connsiteY3" fmla="*/ 251460 h 5109912"/>
              <a:gd name="connsiteX4" fmla="*/ 73651 w 552099"/>
              <a:gd name="connsiteY4" fmla="*/ 73651 h 5109912"/>
              <a:gd name="connsiteX5" fmla="*/ 251460 w 552099"/>
              <a:gd name="connsiteY5" fmla="*/ 0 h 5109912"/>
              <a:gd name="connsiteX6" fmla="*/ 251460 w 552099"/>
              <a:gd name="connsiteY6" fmla="*/ 0 h 5109912"/>
              <a:gd name="connsiteX7" fmla="*/ 429269 w 552099"/>
              <a:gd name="connsiteY7" fmla="*/ 73651 h 5109912"/>
              <a:gd name="connsiteX8" fmla="*/ 502920 w 552099"/>
              <a:gd name="connsiteY8" fmla="*/ 251460 h 5109912"/>
              <a:gd name="connsiteX9" fmla="*/ 552099 w 552099"/>
              <a:gd name="connsiteY9" fmla="*/ 5109912 h 5109912"/>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0 w 552099"/>
              <a:gd name="connsiteY0" fmla="*/ 5016061 h 5109912"/>
              <a:gd name="connsiteX1" fmla="*/ 328 w 552099"/>
              <a:gd name="connsiteY1" fmla="*/ 2862849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328 w 552099"/>
              <a:gd name="connsiteY0" fmla="*/ 2862849 h 5109912"/>
              <a:gd name="connsiteX1" fmla="*/ 0 w 552099"/>
              <a:gd name="connsiteY1" fmla="*/ 251460 h 5109912"/>
              <a:gd name="connsiteX2" fmla="*/ 73651 w 552099"/>
              <a:gd name="connsiteY2" fmla="*/ 73651 h 5109912"/>
              <a:gd name="connsiteX3" fmla="*/ 251460 w 552099"/>
              <a:gd name="connsiteY3" fmla="*/ 0 h 5109912"/>
              <a:gd name="connsiteX4" fmla="*/ 251460 w 552099"/>
              <a:gd name="connsiteY4" fmla="*/ 0 h 5109912"/>
              <a:gd name="connsiteX5" fmla="*/ 429269 w 552099"/>
              <a:gd name="connsiteY5" fmla="*/ 73651 h 5109912"/>
              <a:gd name="connsiteX6" fmla="*/ 502920 w 552099"/>
              <a:gd name="connsiteY6" fmla="*/ 251460 h 5109912"/>
              <a:gd name="connsiteX7" fmla="*/ 552099 w 552099"/>
              <a:gd name="connsiteY7" fmla="*/ 5109912 h 5109912"/>
              <a:gd name="connsiteX0" fmla="*/ 328 w 543353"/>
              <a:gd name="connsiteY0" fmla="*/ 2862849 h 2928006"/>
              <a:gd name="connsiteX1" fmla="*/ 0 w 543353"/>
              <a:gd name="connsiteY1" fmla="*/ 251460 h 2928006"/>
              <a:gd name="connsiteX2" fmla="*/ 73651 w 543353"/>
              <a:gd name="connsiteY2" fmla="*/ 73651 h 2928006"/>
              <a:gd name="connsiteX3" fmla="*/ 251460 w 543353"/>
              <a:gd name="connsiteY3" fmla="*/ 0 h 2928006"/>
              <a:gd name="connsiteX4" fmla="*/ 251460 w 543353"/>
              <a:gd name="connsiteY4" fmla="*/ 0 h 2928006"/>
              <a:gd name="connsiteX5" fmla="*/ 429269 w 543353"/>
              <a:gd name="connsiteY5" fmla="*/ 73651 h 2928006"/>
              <a:gd name="connsiteX6" fmla="*/ 502920 w 543353"/>
              <a:gd name="connsiteY6" fmla="*/ 251460 h 2928006"/>
              <a:gd name="connsiteX7" fmla="*/ 543353 w 543353"/>
              <a:gd name="connsiteY7" fmla="*/ 2928006 h 2928006"/>
              <a:gd name="connsiteX0" fmla="*/ 328 w 537043"/>
              <a:gd name="connsiteY0" fmla="*/ 2862849 h 2967890"/>
              <a:gd name="connsiteX1" fmla="*/ 0 w 537043"/>
              <a:gd name="connsiteY1" fmla="*/ 251460 h 2967890"/>
              <a:gd name="connsiteX2" fmla="*/ 73651 w 537043"/>
              <a:gd name="connsiteY2" fmla="*/ 73651 h 2967890"/>
              <a:gd name="connsiteX3" fmla="*/ 251460 w 537043"/>
              <a:gd name="connsiteY3" fmla="*/ 0 h 2967890"/>
              <a:gd name="connsiteX4" fmla="*/ 251460 w 537043"/>
              <a:gd name="connsiteY4" fmla="*/ 0 h 2967890"/>
              <a:gd name="connsiteX5" fmla="*/ 429269 w 537043"/>
              <a:gd name="connsiteY5" fmla="*/ 73651 h 2967890"/>
              <a:gd name="connsiteX6" fmla="*/ 502920 w 537043"/>
              <a:gd name="connsiteY6" fmla="*/ 251460 h 2967890"/>
              <a:gd name="connsiteX7" fmla="*/ 537043 w 537043"/>
              <a:gd name="connsiteY7" fmla="*/ 2967890 h 2967890"/>
              <a:gd name="connsiteX0" fmla="*/ 328 w 528237"/>
              <a:gd name="connsiteY0" fmla="*/ 2862849 h 2951509"/>
              <a:gd name="connsiteX1" fmla="*/ 0 w 528237"/>
              <a:gd name="connsiteY1" fmla="*/ 251460 h 2951509"/>
              <a:gd name="connsiteX2" fmla="*/ 73651 w 528237"/>
              <a:gd name="connsiteY2" fmla="*/ 73651 h 2951509"/>
              <a:gd name="connsiteX3" fmla="*/ 251460 w 528237"/>
              <a:gd name="connsiteY3" fmla="*/ 0 h 2951509"/>
              <a:gd name="connsiteX4" fmla="*/ 251460 w 528237"/>
              <a:gd name="connsiteY4" fmla="*/ 0 h 2951509"/>
              <a:gd name="connsiteX5" fmla="*/ 429269 w 528237"/>
              <a:gd name="connsiteY5" fmla="*/ 73651 h 2951509"/>
              <a:gd name="connsiteX6" fmla="*/ 502920 w 528237"/>
              <a:gd name="connsiteY6" fmla="*/ 251460 h 2951509"/>
              <a:gd name="connsiteX7" fmla="*/ 524305 w 528237"/>
              <a:gd name="connsiteY7" fmla="*/ 2951509 h 2951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8237" h="2951509">
                <a:moveTo>
                  <a:pt x="328" y="2862849"/>
                </a:moveTo>
                <a:cubicBezTo>
                  <a:pt x="219" y="1992386"/>
                  <a:pt x="109" y="1121923"/>
                  <a:pt x="0" y="251460"/>
                </a:cubicBezTo>
                <a:cubicBezTo>
                  <a:pt x="0" y="184769"/>
                  <a:pt x="26493" y="120809"/>
                  <a:pt x="73651" y="73651"/>
                </a:cubicBezTo>
                <a:cubicBezTo>
                  <a:pt x="120809" y="26493"/>
                  <a:pt x="184769" y="0"/>
                  <a:pt x="251460" y="0"/>
                </a:cubicBezTo>
                <a:lnTo>
                  <a:pt x="251460" y="0"/>
                </a:lnTo>
                <a:cubicBezTo>
                  <a:pt x="318151" y="0"/>
                  <a:pt x="382111" y="26493"/>
                  <a:pt x="429269" y="73651"/>
                </a:cubicBezTo>
                <a:cubicBezTo>
                  <a:pt x="476427" y="120809"/>
                  <a:pt x="502920" y="184769"/>
                  <a:pt x="502920" y="251460"/>
                </a:cubicBezTo>
                <a:cubicBezTo>
                  <a:pt x="528237" y="1864408"/>
                  <a:pt x="505702" y="918020"/>
                  <a:pt x="524305" y="2951509"/>
                </a:cubicBezTo>
              </a:path>
            </a:pathLst>
          </a:custGeom>
          <a:solidFill>
            <a:schemeClr val="accent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 name="Title 1"/>
          <p:cNvSpPr>
            <a:spLocks noGrp="1"/>
          </p:cNvSpPr>
          <p:nvPr>
            <p:ph type="ctrTitle"/>
          </p:nvPr>
        </p:nvSpPr>
        <p:spPr>
          <a:xfrm rot="21042312">
            <a:off x="1248863" y="3564661"/>
            <a:ext cx="7324068" cy="1612607"/>
          </a:xfrm>
        </p:spPr>
        <p:txBody>
          <a:bodyPr anchor="b" anchorCtr="0">
            <a:noAutofit/>
          </a:bodyPr>
          <a:lstStyle>
            <a:lvl1pPr algn="l">
              <a:defRPr sz="4600">
                <a:solidFill>
                  <a:schemeClr val="bg1"/>
                </a:solidFill>
              </a:defRPr>
            </a:lvl1pPr>
          </a:lstStyle>
          <a:p>
            <a:r>
              <a:rPr lang="en-US" smtClean="0"/>
              <a:t>Click to edit Master title style</a:t>
            </a:r>
            <a:endParaRPr/>
          </a:p>
        </p:txBody>
      </p:sp>
      <p:sp>
        <p:nvSpPr>
          <p:cNvPr id="30" name="Picture Placeholder 2"/>
          <p:cNvSpPr>
            <a:spLocks noGrp="1"/>
          </p:cNvSpPr>
          <p:nvPr>
            <p:ph type="pic" idx="13"/>
          </p:nvPr>
        </p:nvSpPr>
        <p:spPr>
          <a:xfrm rot="21068552">
            <a:off x="914505" y="836686"/>
            <a:ext cx="3923711" cy="2804658"/>
          </a:xfrm>
          <a:prstGeom prst="roundRect">
            <a:avLst>
              <a:gd name="adj" fmla="val 7476"/>
            </a:avLst>
          </a:prstGeom>
          <a:ln w="63500">
            <a:solidFill>
              <a:schemeClr val="accent2"/>
            </a:solidFill>
          </a:ln>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58" name="Rectangle 57"/>
          <p:cNvSpPr/>
          <p:nvPr/>
        </p:nvSpPr>
        <p:spPr>
          <a:xfrm>
            <a:off x="0" y="0"/>
            <a:ext cx="9144000" cy="6858000"/>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36" name="Subtitle 2"/>
          <p:cNvSpPr>
            <a:spLocks noGrp="1"/>
          </p:cNvSpPr>
          <p:nvPr>
            <p:ph type="subTitle" idx="1"/>
          </p:nvPr>
        </p:nvSpPr>
        <p:spPr>
          <a:xfrm rot="21060000">
            <a:off x="2550459" y="4990824"/>
            <a:ext cx="6400800" cy="914400"/>
          </a:xfrm>
        </p:spPr>
        <p:txBody>
          <a:bodyPr anchor="ctr" anchorCtr="0">
            <a:normAutofit/>
          </a:bodyPr>
          <a:lstStyle>
            <a:lvl1pPr marL="0" indent="0" algn="l">
              <a:spcAft>
                <a:spcPts val="300"/>
              </a:spcAft>
              <a:buNone/>
              <a:defRPr sz="2400">
                <a:solidFill>
                  <a:schemeClr val="bg1"/>
                </a:solidFill>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spTree>
      <p:nvGrpSpPr>
        <p:cNvPr id="1" name=""/>
        <p:cNvGrpSpPr/>
        <p:nvPr/>
      </p:nvGrpSpPr>
      <p:grpSpPr>
        <a:xfrm>
          <a:off x="0" y="0"/>
          <a:ext cx="0" cy="0"/>
          <a:chOff x="0" y="0"/>
          <a:chExt cx="0" cy="0"/>
        </a:xfrm>
      </p:grpSpPr>
      <p:pic>
        <p:nvPicPr>
          <p:cNvPr id="7" name="Picture 6" descr="SectionHeaderOverlay.png"/>
          <p:cNvPicPr>
            <a:picLocks noChangeAspect="1"/>
          </p:cNvPicPr>
          <p:nvPr/>
        </p:nvPicPr>
        <p:blipFill>
          <a:blip r:embed="rId2"/>
          <a:stretch>
            <a:fillRect/>
          </a:stretch>
        </p:blipFill>
        <p:spPr>
          <a:xfrm>
            <a:off x="0" y="0"/>
            <a:ext cx="9144000" cy="6858000"/>
          </a:xfrm>
          <a:prstGeom prst="rect">
            <a:avLst/>
          </a:prstGeom>
        </p:spPr>
      </p:pic>
      <p:sp>
        <p:nvSpPr>
          <p:cNvPr id="43" name="Freeform 42"/>
          <p:cNvSpPr/>
          <p:nvPr/>
        </p:nvSpPr>
        <p:spPr>
          <a:xfrm rot="4809906">
            <a:off x="3408662" y="1817251"/>
            <a:ext cx="1100209" cy="8104720"/>
          </a:xfrm>
          <a:custGeom>
            <a:avLst/>
            <a:gdLst>
              <a:gd name="connsiteX0" fmla="*/ 533400 w 1066800"/>
              <a:gd name="connsiteY0" fmla="*/ 0 h 8120268"/>
              <a:gd name="connsiteX1" fmla="*/ 533400 w 1066800"/>
              <a:gd name="connsiteY1" fmla="*/ 0 h 8120268"/>
              <a:gd name="connsiteX2" fmla="*/ 910571 w 1066800"/>
              <a:gd name="connsiteY2" fmla="*/ 156230 h 8120268"/>
              <a:gd name="connsiteX3" fmla="*/ 1066800 w 1066800"/>
              <a:gd name="connsiteY3" fmla="*/ 533401 h 8120268"/>
              <a:gd name="connsiteX4" fmla="*/ 1066800 w 1066800"/>
              <a:gd name="connsiteY4" fmla="*/ 8120268 h 8120268"/>
              <a:gd name="connsiteX5" fmla="*/ 1066800 w 1066800"/>
              <a:gd name="connsiteY5" fmla="*/ 8120268 h 8120268"/>
              <a:gd name="connsiteX6" fmla="*/ 1066800 w 1066800"/>
              <a:gd name="connsiteY6" fmla="*/ 8120268 h 8120268"/>
              <a:gd name="connsiteX7" fmla="*/ 0 w 1066800"/>
              <a:gd name="connsiteY7" fmla="*/ 8120268 h 8120268"/>
              <a:gd name="connsiteX8" fmla="*/ 0 w 1066800"/>
              <a:gd name="connsiteY8" fmla="*/ 8120268 h 8120268"/>
              <a:gd name="connsiteX9" fmla="*/ 0 w 1066800"/>
              <a:gd name="connsiteY9" fmla="*/ 8120268 h 8120268"/>
              <a:gd name="connsiteX10" fmla="*/ 0 w 1066800"/>
              <a:gd name="connsiteY10" fmla="*/ 533400 h 8120268"/>
              <a:gd name="connsiteX11" fmla="*/ 156230 w 1066800"/>
              <a:gd name="connsiteY11" fmla="*/ 156229 h 8120268"/>
              <a:gd name="connsiteX12" fmla="*/ 533401 w 1066800"/>
              <a:gd name="connsiteY12" fmla="*/ 0 h 8120268"/>
              <a:gd name="connsiteX13" fmla="*/ 533400 w 1066800"/>
              <a:gd name="connsiteY13" fmla="*/ 0 h 8120268"/>
              <a:gd name="connsiteX0" fmla="*/ 533400 w 1109411"/>
              <a:gd name="connsiteY0" fmla="*/ 602505 h 8722773"/>
              <a:gd name="connsiteX1" fmla="*/ 533400 w 1109411"/>
              <a:gd name="connsiteY1" fmla="*/ 602505 h 8722773"/>
              <a:gd name="connsiteX2" fmla="*/ 910571 w 1109411"/>
              <a:gd name="connsiteY2" fmla="*/ 758735 h 8722773"/>
              <a:gd name="connsiteX3" fmla="*/ 1066800 w 1109411"/>
              <a:gd name="connsiteY3" fmla="*/ 1135906 h 8722773"/>
              <a:gd name="connsiteX4" fmla="*/ 1109048 w 1109411"/>
              <a:gd name="connsiteY4" fmla="*/ 7478466 h 8722773"/>
              <a:gd name="connsiteX5" fmla="*/ 1066800 w 1109411"/>
              <a:gd name="connsiteY5" fmla="*/ 8722773 h 8722773"/>
              <a:gd name="connsiteX6" fmla="*/ 1066800 w 1109411"/>
              <a:gd name="connsiteY6" fmla="*/ 8722773 h 8722773"/>
              <a:gd name="connsiteX7" fmla="*/ 1066800 w 1109411"/>
              <a:gd name="connsiteY7" fmla="*/ 8722773 h 8722773"/>
              <a:gd name="connsiteX8" fmla="*/ 0 w 1109411"/>
              <a:gd name="connsiteY8" fmla="*/ 8722773 h 8722773"/>
              <a:gd name="connsiteX9" fmla="*/ 0 w 1109411"/>
              <a:gd name="connsiteY9" fmla="*/ 8722773 h 8722773"/>
              <a:gd name="connsiteX10" fmla="*/ 0 w 1109411"/>
              <a:gd name="connsiteY10" fmla="*/ 8722773 h 8722773"/>
              <a:gd name="connsiteX11" fmla="*/ 0 w 1109411"/>
              <a:gd name="connsiteY11" fmla="*/ 1135905 h 8722773"/>
              <a:gd name="connsiteX12" fmla="*/ 156230 w 1109411"/>
              <a:gd name="connsiteY12" fmla="*/ 758734 h 8722773"/>
              <a:gd name="connsiteX13" fmla="*/ 533401 w 1109411"/>
              <a:gd name="connsiteY13" fmla="*/ 602505 h 8722773"/>
              <a:gd name="connsiteX14" fmla="*/ 533400 w 1109411"/>
              <a:gd name="connsiteY14" fmla="*/ 602505 h 8722773"/>
              <a:gd name="connsiteX0" fmla="*/ 533400 w 1109411"/>
              <a:gd name="connsiteY0" fmla="*/ 602505 h 8722773"/>
              <a:gd name="connsiteX1" fmla="*/ 533400 w 1109411"/>
              <a:gd name="connsiteY1" fmla="*/ 602505 h 8722773"/>
              <a:gd name="connsiteX2" fmla="*/ 910571 w 1109411"/>
              <a:gd name="connsiteY2" fmla="*/ 758735 h 8722773"/>
              <a:gd name="connsiteX3" fmla="*/ 1066800 w 1109411"/>
              <a:gd name="connsiteY3" fmla="*/ 1135906 h 8722773"/>
              <a:gd name="connsiteX4" fmla="*/ 1109048 w 1109411"/>
              <a:gd name="connsiteY4" fmla="*/ 7478466 h 8722773"/>
              <a:gd name="connsiteX5" fmla="*/ 1066800 w 1109411"/>
              <a:gd name="connsiteY5" fmla="*/ 8722773 h 8722773"/>
              <a:gd name="connsiteX6" fmla="*/ 1066800 w 1109411"/>
              <a:gd name="connsiteY6" fmla="*/ 8722773 h 8722773"/>
              <a:gd name="connsiteX7" fmla="*/ 1066800 w 1109411"/>
              <a:gd name="connsiteY7" fmla="*/ 8722773 h 8722773"/>
              <a:gd name="connsiteX8" fmla="*/ 0 w 1109411"/>
              <a:gd name="connsiteY8" fmla="*/ 8722773 h 8722773"/>
              <a:gd name="connsiteX9" fmla="*/ 0 w 1109411"/>
              <a:gd name="connsiteY9" fmla="*/ 8722773 h 8722773"/>
              <a:gd name="connsiteX10" fmla="*/ 0 w 1109411"/>
              <a:gd name="connsiteY10" fmla="*/ 8722773 h 8722773"/>
              <a:gd name="connsiteX11" fmla="*/ 0 w 1109411"/>
              <a:gd name="connsiteY11" fmla="*/ 1135905 h 8722773"/>
              <a:gd name="connsiteX12" fmla="*/ 156230 w 1109411"/>
              <a:gd name="connsiteY12" fmla="*/ 758734 h 8722773"/>
              <a:gd name="connsiteX13" fmla="*/ 533401 w 1109411"/>
              <a:gd name="connsiteY13" fmla="*/ 602505 h 8722773"/>
              <a:gd name="connsiteX14" fmla="*/ 533400 w 1109411"/>
              <a:gd name="connsiteY14" fmla="*/ 602505 h 8722773"/>
              <a:gd name="connsiteX0" fmla="*/ 533400 w 1128952"/>
              <a:gd name="connsiteY0" fmla="*/ 602505 h 8722773"/>
              <a:gd name="connsiteX1" fmla="*/ 533400 w 1128952"/>
              <a:gd name="connsiteY1" fmla="*/ 602505 h 8722773"/>
              <a:gd name="connsiteX2" fmla="*/ 910571 w 1128952"/>
              <a:gd name="connsiteY2" fmla="*/ 758735 h 8722773"/>
              <a:gd name="connsiteX3" fmla="*/ 1066800 w 1128952"/>
              <a:gd name="connsiteY3" fmla="*/ 1135906 h 8722773"/>
              <a:gd name="connsiteX4" fmla="*/ 1109048 w 1128952"/>
              <a:gd name="connsiteY4" fmla="*/ 7478466 h 8722773"/>
              <a:gd name="connsiteX5" fmla="*/ 1066800 w 1128952"/>
              <a:gd name="connsiteY5" fmla="*/ 8722773 h 8722773"/>
              <a:gd name="connsiteX6" fmla="*/ 1066800 w 1128952"/>
              <a:gd name="connsiteY6" fmla="*/ 8722773 h 8722773"/>
              <a:gd name="connsiteX7" fmla="*/ 1066800 w 1128952"/>
              <a:gd name="connsiteY7" fmla="*/ 8722773 h 8722773"/>
              <a:gd name="connsiteX8" fmla="*/ 0 w 1128952"/>
              <a:gd name="connsiteY8" fmla="*/ 8722773 h 8722773"/>
              <a:gd name="connsiteX9" fmla="*/ 0 w 1128952"/>
              <a:gd name="connsiteY9" fmla="*/ 8722773 h 8722773"/>
              <a:gd name="connsiteX10" fmla="*/ 0 w 1128952"/>
              <a:gd name="connsiteY10" fmla="*/ 8722773 h 8722773"/>
              <a:gd name="connsiteX11" fmla="*/ 0 w 1128952"/>
              <a:gd name="connsiteY11" fmla="*/ 1135905 h 8722773"/>
              <a:gd name="connsiteX12" fmla="*/ 156230 w 1128952"/>
              <a:gd name="connsiteY12" fmla="*/ 758734 h 8722773"/>
              <a:gd name="connsiteX13" fmla="*/ 533401 w 1128952"/>
              <a:gd name="connsiteY13" fmla="*/ 602505 h 8722773"/>
              <a:gd name="connsiteX14" fmla="*/ 533400 w 1128952"/>
              <a:gd name="connsiteY14" fmla="*/ 602505 h 8722773"/>
              <a:gd name="connsiteX0" fmla="*/ 533400 w 1109048"/>
              <a:gd name="connsiteY0" fmla="*/ 602505 h 8722773"/>
              <a:gd name="connsiteX1" fmla="*/ 533400 w 1109048"/>
              <a:gd name="connsiteY1" fmla="*/ 602505 h 8722773"/>
              <a:gd name="connsiteX2" fmla="*/ 910571 w 1109048"/>
              <a:gd name="connsiteY2" fmla="*/ 758735 h 8722773"/>
              <a:gd name="connsiteX3" fmla="*/ 1066800 w 1109048"/>
              <a:gd name="connsiteY3" fmla="*/ 1135906 h 8722773"/>
              <a:gd name="connsiteX4" fmla="*/ 1109048 w 1109048"/>
              <a:gd name="connsiteY4" fmla="*/ 7478466 h 8722773"/>
              <a:gd name="connsiteX5" fmla="*/ 1066800 w 1109048"/>
              <a:gd name="connsiteY5" fmla="*/ 8722773 h 8722773"/>
              <a:gd name="connsiteX6" fmla="*/ 1066800 w 1109048"/>
              <a:gd name="connsiteY6" fmla="*/ 8722773 h 8722773"/>
              <a:gd name="connsiteX7" fmla="*/ 1066800 w 1109048"/>
              <a:gd name="connsiteY7" fmla="*/ 8722773 h 8722773"/>
              <a:gd name="connsiteX8" fmla="*/ 0 w 1109048"/>
              <a:gd name="connsiteY8" fmla="*/ 8722773 h 8722773"/>
              <a:gd name="connsiteX9" fmla="*/ 0 w 1109048"/>
              <a:gd name="connsiteY9" fmla="*/ 8722773 h 8722773"/>
              <a:gd name="connsiteX10" fmla="*/ 0 w 1109048"/>
              <a:gd name="connsiteY10" fmla="*/ 8722773 h 8722773"/>
              <a:gd name="connsiteX11" fmla="*/ 0 w 1109048"/>
              <a:gd name="connsiteY11" fmla="*/ 1135905 h 8722773"/>
              <a:gd name="connsiteX12" fmla="*/ 156230 w 1109048"/>
              <a:gd name="connsiteY12" fmla="*/ 758734 h 8722773"/>
              <a:gd name="connsiteX13" fmla="*/ 533401 w 1109048"/>
              <a:gd name="connsiteY13" fmla="*/ 602505 h 8722773"/>
              <a:gd name="connsiteX14" fmla="*/ 533400 w 1109048"/>
              <a:gd name="connsiteY14" fmla="*/ 602505 h 8722773"/>
              <a:gd name="connsiteX0" fmla="*/ 533400 w 1109048"/>
              <a:gd name="connsiteY0" fmla="*/ 602799 h 8723067"/>
              <a:gd name="connsiteX1" fmla="*/ 533400 w 1109048"/>
              <a:gd name="connsiteY1" fmla="*/ 602799 h 8723067"/>
              <a:gd name="connsiteX2" fmla="*/ 910571 w 1109048"/>
              <a:gd name="connsiteY2" fmla="*/ 759029 h 8723067"/>
              <a:gd name="connsiteX3" fmla="*/ 1066800 w 1109048"/>
              <a:gd name="connsiteY3" fmla="*/ 1136200 h 8723067"/>
              <a:gd name="connsiteX4" fmla="*/ 1109048 w 1109048"/>
              <a:gd name="connsiteY4" fmla="*/ 7478760 h 8723067"/>
              <a:gd name="connsiteX5" fmla="*/ 1066800 w 1109048"/>
              <a:gd name="connsiteY5" fmla="*/ 8723067 h 8723067"/>
              <a:gd name="connsiteX6" fmla="*/ 1066800 w 1109048"/>
              <a:gd name="connsiteY6" fmla="*/ 8723067 h 8723067"/>
              <a:gd name="connsiteX7" fmla="*/ 1066800 w 1109048"/>
              <a:gd name="connsiteY7" fmla="*/ 8723067 h 8723067"/>
              <a:gd name="connsiteX8" fmla="*/ 0 w 1109048"/>
              <a:gd name="connsiteY8" fmla="*/ 8723067 h 8723067"/>
              <a:gd name="connsiteX9" fmla="*/ 0 w 1109048"/>
              <a:gd name="connsiteY9" fmla="*/ 8723067 h 8723067"/>
              <a:gd name="connsiteX10" fmla="*/ 0 w 1109048"/>
              <a:gd name="connsiteY10" fmla="*/ 8723067 h 8723067"/>
              <a:gd name="connsiteX11" fmla="*/ 0 w 1109048"/>
              <a:gd name="connsiteY11" fmla="*/ 1136199 h 8723067"/>
              <a:gd name="connsiteX12" fmla="*/ 156230 w 1109048"/>
              <a:gd name="connsiteY12" fmla="*/ 759028 h 8723067"/>
              <a:gd name="connsiteX13" fmla="*/ 533401 w 1109048"/>
              <a:gd name="connsiteY13" fmla="*/ 602799 h 8723067"/>
              <a:gd name="connsiteX14" fmla="*/ 533400 w 1109048"/>
              <a:gd name="connsiteY14" fmla="*/ 602799 h 8723067"/>
              <a:gd name="connsiteX0" fmla="*/ 533400 w 1109048"/>
              <a:gd name="connsiteY0" fmla="*/ 0 h 8120268"/>
              <a:gd name="connsiteX1" fmla="*/ 533400 w 1109048"/>
              <a:gd name="connsiteY1" fmla="*/ 0 h 8120268"/>
              <a:gd name="connsiteX2" fmla="*/ 910571 w 1109048"/>
              <a:gd name="connsiteY2" fmla="*/ 156230 h 8120268"/>
              <a:gd name="connsiteX3" fmla="*/ 1066800 w 1109048"/>
              <a:gd name="connsiteY3" fmla="*/ 533401 h 8120268"/>
              <a:gd name="connsiteX4" fmla="*/ 1109048 w 1109048"/>
              <a:gd name="connsiteY4" fmla="*/ 6875961 h 8120268"/>
              <a:gd name="connsiteX5" fmla="*/ 1066800 w 1109048"/>
              <a:gd name="connsiteY5" fmla="*/ 8120268 h 8120268"/>
              <a:gd name="connsiteX6" fmla="*/ 1066800 w 1109048"/>
              <a:gd name="connsiteY6" fmla="*/ 8120268 h 8120268"/>
              <a:gd name="connsiteX7" fmla="*/ 1066800 w 1109048"/>
              <a:gd name="connsiteY7" fmla="*/ 8120268 h 8120268"/>
              <a:gd name="connsiteX8" fmla="*/ 0 w 1109048"/>
              <a:gd name="connsiteY8" fmla="*/ 8120268 h 8120268"/>
              <a:gd name="connsiteX9" fmla="*/ 0 w 1109048"/>
              <a:gd name="connsiteY9" fmla="*/ 8120268 h 8120268"/>
              <a:gd name="connsiteX10" fmla="*/ 0 w 1109048"/>
              <a:gd name="connsiteY10" fmla="*/ 8120268 h 8120268"/>
              <a:gd name="connsiteX11" fmla="*/ 0 w 1109048"/>
              <a:gd name="connsiteY11" fmla="*/ 533400 h 8120268"/>
              <a:gd name="connsiteX12" fmla="*/ 156230 w 1109048"/>
              <a:gd name="connsiteY12" fmla="*/ 156229 h 8120268"/>
              <a:gd name="connsiteX13" fmla="*/ 533401 w 1109048"/>
              <a:gd name="connsiteY13" fmla="*/ 0 h 8120268"/>
              <a:gd name="connsiteX14" fmla="*/ 533400 w 1109048"/>
              <a:gd name="connsiteY14" fmla="*/ 0 h 8120268"/>
              <a:gd name="connsiteX0" fmla="*/ 533400 w 1109048"/>
              <a:gd name="connsiteY0" fmla="*/ 0 h 8120268"/>
              <a:gd name="connsiteX1" fmla="*/ 533400 w 1109048"/>
              <a:gd name="connsiteY1" fmla="*/ 0 h 8120268"/>
              <a:gd name="connsiteX2" fmla="*/ 910571 w 1109048"/>
              <a:gd name="connsiteY2" fmla="*/ 156230 h 8120268"/>
              <a:gd name="connsiteX3" fmla="*/ 1066800 w 1109048"/>
              <a:gd name="connsiteY3" fmla="*/ 533401 h 8120268"/>
              <a:gd name="connsiteX4" fmla="*/ 1109048 w 1109048"/>
              <a:gd name="connsiteY4" fmla="*/ 6875961 h 8120268"/>
              <a:gd name="connsiteX5" fmla="*/ 1066800 w 1109048"/>
              <a:gd name="connsiteY5" fmla="*/ 8120268 h 8120268"/>
              <a:gd name="connsiteX6" fmla="*/ 1066800 w 1109048"/>
              <a:gd name="connsiteY6" fmla="*/ 8120268 h 8120268"/>
              <a:gd name="connsiteX7" fmla="*/ 852372 w 1109048"/>
              <a:gd name="connsiteY7" fmla="*/ 8083096 h 8120268"/>
              <a:gd name="connsiteX8" fmla="*/ 0 w 1109048"/>
              <a:gd name="connsiteY8" fmla="*/ 8120268 h 8120268"/>
              <a:gd name="connsiteX9" fmla="*/ 0 w 1109048"/>
              <a:gd name="connsiteY9" fmla="*/ 8120268 h 8120268"/>
              <a:gd name="connsiteX10" fmla="*/ 0 w 1109048"/>
              <a:gd name="connsiteY10" fmla="*/ 8120268 h 8120268"/>
              <a:gd name="connsiteX11" fmla="*/ 0 w 1109048"/>
              <a:gd name="connsiteY11" fmla="*/ 533400 h 8120268"/>
              <a:gd name="connsiteX12" fmla="*/ 156230 w 1109048"/>
              <a:gd name="connsiteY12" fmla="*/ 156229 h 8120268"/>
              <a:gd name="connsiteX13" fmla="*/ 533401 w 1109048"/>
              <a:gd name="connsiteY13" fmla="*/ 0 h 8120268"/>
              <a:gd name="connsiteX14" fmla="*/ 533400 w 1109048"/>
              <a:gd name="connsiteY14" fmla="*/ 0 h 8120268"/>
              <a:gd name="connsiteX0" fmla="*/ 533400 w 1109048"/>
              <a:gd name="connsiteY0" fmla="*/ 0 h 8120268"/>
              <a:gd name="connsiteX1" fmla="*/ 533400 w 1109048"/>
              <a:gd name="connsiteY1" fmla="*/ 0 h 8120268"/>
              <a:gd name="connsiteX2" fmla="*/ 910571 w 1109048"/>
              <a:gd name="connsiteY2" fmla="*/ 156230 h 8120268"/>
              <a:gd name="connsiteX3" fmla="*/ 1066800 w 1109048"/>
              <a:gd name="connsiteY3" fmla="*/ 533401 h 8120268"/>
              <a:gd name="connsiteX4" fmla="*/ 1109048 w 1109048"/>
              <a:gd name="connsiteY4" fmla="*/ 6875961 h 8120268"/>
              <a:gd name="connsiteX5" fmla="*/ 1066800 w 1109048"/>
              <a:gd name="connsiteY5" fmla="*/ 8120268 h 8120268"/>
              <a:gd name="connsiteX6" fmla="*/ 1066800 w 1109048"/>
              <a:gd name="connsiteY6" fmla="*/ 8120268 h 8120268"/>
              <a:gd name="connsiteX7" fmla="*/ 1084010 w 1109048"/>
              <a:gd name="connsiteY7" fmla="*/ 8053661 h 8120268"/>
              <a:gd name="connsiteX8" fmla="*/ 852372 w 1109048"/>
              <a:gd name="connsiteY8" fmla="*/ 8083096 h 8120268"/>
              <a:gd name="connsiteX9" fmla="*/ 0 w 1109048"/>
              <a:gd name="connsiteY9" fmla="*/ 8120268 h 8120268"/>
              <a:gd name="connsiteX10" fmla="*/ 0 w 1109048"/>
              <a:gd name="connsiteY10" fmla="*/ 8120268 h 8120268"/>
              <a:gd name="connsiteX11" fmla="*/ 0 w 1109048"/>
              <a:gd name="connsiteY11" fmla="*/ 8120268 h 8120268"/>
              <a:gd name="connsiteX12" fmla="*/ 0 w 1109048"/>
              <a:gd name="connsiteY12" fmla="*/ 533400 h 8120268"/>
              <a:gd name="connsiteX13" fmla="*/ 156230 w 1109048"/>
              <a:gd name="connsiteY13" fmla="*/ 156229 h 8120268"/>
              <a:gd name="connsiteX14" fmla="*/ 533401 w 1109048"/>
              <a:gd name="connsiteY14" fmla="*/ 0 h 8120268"/>
              <a:gd name="connsiteX15" fmla="*/ 533400 w 1109048"/>
              <a:gd name="connsiteY15" fmla="*/ 0 h 8120268"/>
              <a:gd name="connsiteX0" fmla="*/ 533400 w 1109048"/>
              <a:gd name="connsiteY0" fmla="*/ 0 h 8120268"/>
              <a:gd name="connsiteX1" fmla="*/ 533400 w 1109048"/>
              <a:gd name="connsiteY1" fmla="*/ 0 h 8120268"/>
              <a:gd name="connsiteX2" fmla="*/ 910571 w 1109048"/>
              <a:gd name="connsiteY2" fmla="*/ 156230 h 8120268"/>
              <a:gd name="connsiteX3" fmla="*/ 1066800 w 1109048"/>
              <a:gd name="connsiteY3" fmla="*/ 533401 h 8120268"/>
              <a:gd name="connsiteX4" fmla="*/ 1109048 w 1109048"/>
              <a:gd name="connsiteY4" fmla="*/ 6875961 h 8120268"/>
              <a:gd name="connsiteX5" fmla="*/ 1066800 w 1109048"/>
              <a:gd name="connsiteY5" fmla="*/ 8120268 h 8120268"/>
              <a:gd name="connsiteX6" fmla="*/ 1066800 w 1109048"/>
              <a:gd name="connsiteY6" fmla="*/ 8120268 h 8120268"/>
              <a:gd name="connsiteX7" fmla="*/ 852372 w 1109048"/>
              <a:gd name="connsiteY7" fmla="*/ 8083096 h 8120268"/>
              <a:gd name="connsiteX8" fmla="*/ 0 w 1109048"/>
              <a:gd name="connsiteY8" fmla="*/ 8120268 h 8120268"/>
              <a:gd name="connsiteX9" fmla="*/ 0 w 1109048"/>
              <a:gd name="connsiteY9" fmla="*/ 8120268 h 8120268"/>
              <a:gd name="connsiteX10" fmla="*/ 0 w 1109048"/>
              <a:gd name="connsiteY10" fmla="*/ 8120268 h 8120268"/>
              <a:gd name="connsiteX11" fmla="*/ 0 w 1109048"/>
              <a:gd name="connsiteY11" fmla="*/ 533400 h 8120268"/>
              <a:gd name="connsiteX12" fmla="*/ 156230 w 1109048"/>
              <a:gd name="connsiteY12" fmla="*/ 156229 h 8120268"/>
              <a:gd name="connsiteX13" fmla="*/ 533401 w 1109048"/>
              <a:gd name="connsiteY13" fmla="*/ 0 h 8120268"/>
              <a:gd name="connsiteX14" fmla="*/ 533400 w 1109048"/>
              <a:gd name="connsiteY14" fmla="*/ 0 h 8120268"/>
              <a:gd name="connsiteX0" fmla="*/ 533400 w 1109048"/>
              <a:gd name="connsiteY0" fmla="*/ 0 h 8120268"/>
              <a:gd name="connsiteX1" fmla="*/ 533400 w 1109048"/>
              <a:gd name="connsiteY1" fmla="*/ 0 h 8120268"/>
              <a:gd name="connsiteX2" fmla="*/ 910571 w 1109048"/>
              <a:gd name="connsiteY2" fmla="*/ 156230 h 8120268"/>
              <a:gd name="connsiteX3" fmla="*/ 1066800 w 1109048"/>
              <a:gd name="connsiteY3" fmla="*/ 533401 h 8120268"/>
              <a:gd name="connsiteX4" fmla="*/ 1109048 w 1109048"/>
              <a:gd name="connsiteY4" fmla="*/ 6875961 h 8120268"/>
              <a:gd name="connsiteX5" fmla="*/ 1066800 w 1109048"/>
              <a:gd name="connsiteY5" fmla="*/ 8120268 h 8120268"/>
              <a:gd name="connsiteX6" fmla="*/ 852372 w 1109048"/>
              <a:gd name="connsiteY6" fmla="*/ 8083096 h 8120268"/>
              <a:gd name="connsiteX7" fmla="*/ 0 w 1109048"/>
              <a:gd name="connsiteY7" fmla="*/ 8120268 h 8120268"/>
              <a:gd name="connsiteX8" fmla="*/ 0 w 1109048"/>
              <a:gd name="connsiteY8" fmla="*/ 8120268 h 8120268"/>
              <a:gd name="connsiteX9" fmla="*/ 0 w 1109048"/>
              <a:gd name="connsiteY9" fmla="*/ 8120268 h 8120268"/>
              <a:gd name="connsiteX10" fmla="*/ 0 w 1109048"/>
              <a:gd name="connsiteY10" fmla="*/ 533400 h 8120268"/>
              <a:gd name="connsiteX11" fmla="*/ 156230 w 1109048"/>
              <a:gd name="connsiteY11" fmla="*/ 156229 h 8120268"/>
              <a:gd name="connsiteX12" fmla="*/ 533401 w 1109048"/>
              <a:gd name="connsiteY12" fmla="*/ 0 h 8120268"/>
              <a:gd name="connsiteX13" fmla="*/ 533400 w 1109048"/>
              <a:gd name="connsiteY13" fmla="*/ 0 h 8120268"/>
              <a:gd name="connsiteX0" fmla="*/ 533400 w 1109048"/>
              <a:gd name="connsiteY0" fmla="*/ 0 h 8120268"/>
              <a:gd name="connsiteX1" fmla="*/ 533400 w 1109048"/>
              <a:gd name="connsiteY1" fmla="*/ 0 h 8120268"/>
              <a:gd name="connsiteX2" fmla="*/ 910571 w 1109048"/>
              <a:gd name="connsiteY2" fmla="*/ 156230 h 8120268"/>
              <a:gd name="connsiteX3" fmla="*/ 1066800 w 1109048"/>
              <a:gd name="connsiteY3" fmla="*/ 533401 h 8120268"/>
              <a:gd name="connsiteX4" fmla="*/ 1109048 w 1109048"/>
              <a:gd name="connsiteY4" fmla="*/ 6875961 h 8120268"/>
              <a:gd name="connsiteX5" fmla="*/ 852372 w 1109048"/>
              <a:gd name="connsiteY5" fmla="*/ 8083096 h 8120268"/>
              <a:gd name="connsiteX6" fmla="*/ 0 w 1109048"/>
              <a:gd name="connsiteY6" fmla="*/ 8120268 h 8120268"/>
              <a:gd name="connsiteX7" fmla="*/ 0 w 1109048"/>
              <a:gd name="connsiteY7" fmla="*/ 8120268 h 8120268"/>
              <a:gd name="connsiteX8" fmla="*/ 0 w 1109048"/>
              <a:gd name="connsiteY8" fmla="*/ 8120268 h 8120268"/>
              <a:gd name="connsiteX9" fmla="*/ 0 w 1109048"/>
              <a:gd name="connsiteY9" fmla="*/ 533400 h 8120268"/>
              <a:gd name="connsiteX10" fmla="*/ 156230 w 1109048"/>
              <a:gd name="connsiteY10" fmla="*/ 156229 h 8120268"/>
              <a:gd name="connsiteX11" fmla="*/ 533401 w 1109048"/>
              <a:gd name="connsiteY11" fmla="*/ 0 h 8120268"/>
              <a:gd name="connsiteX12" fmla="*/ 533400 w 1109048"/>
              <a:gd name="connsiteY12" fmla="*/ 0 h 8120268"/>
              <a:gd name="connsiteX0" fmla="*/ 533400 w 1109048"/>
              <a:gd name="connsiteY0" fmla="*/ 0 h 8120268"/>
              <a:gd name="connsiteX1" fmla="*/ 533400 w 1109048"/>
              <a:gd name="connsiteY1" fmla="*/ 0 h 8120268"/>
              <a:gd name="connsiteX2" fmla="*/ 910571 w 1109048"/>
              <a:gd name="connsiteY2" fmla="*/ 156230 h 8120268"/>
              <a:gd name="connsiteX3" fmla="*/ 1066800 w 1109048"/>
              <a:gd name="connsiteY3" fmla="*/ 533401 h 8120268"/>
              <a:gd name="connsiteX4" fmla="*/ 1109048 w 1109048"/>
              <a:gd name="connsiteY4" fmla="*/ 6875961 h 8120268"/>
              <a:gd name="connsiteX5" fmla="*/ 852372 w 1109048"/>
              <a:gd name="connsiteY5" fmla="*/ 8083096 h 8120268"/>
              <a:gd name="connsiteX6" fmla="*/ 0 w 1109048"/>
              <a:gd name="connsiteY6" fmla="*/ 8120268 h 8120268"/>
              <a:gd name="connsiteX7" fmla="*/ 0 w 1109048"/>
              <a:gd name="connsiteY7" fmla="*/ 8120268 h 8120268"/>
              <a:gd name="connsiteX8" fmla="*/ 17782 w 1109048"/>
              <a:gd name="connsiteY8" fmla="*/ 7974865 h 8120268"/>
              <a:gd name="connsiteX9" fmla="*/ 0 w 1109048"/>
              <a:gd name="connsiteY9" fmla="*/ 533400 h 8120268"/>
              <a:gd name="connsiteX10" fmla="*/ 156230 w 1109048"/>
              <a:gd name="connsiteY10" fmla="*/ 156229 h 8120268"/>
              <a:gd name="connsiteX11" fmla="*/ 533401 w 1109048"/>
              <a:gd name="connsiteY11" fmla="*/ 0 h 8120268"/>
              <a:gd name="connsiteX12" fmla="*/ 533400 w 1109048"/>
              <a:gd name="connsiteY12" fmla="*/ 0 h 8120268"/>
              <a:gd name="connsiteX0" fmla="*/ 533400 w 1109048"/>
              <a:gd name="connsiteY0" fmla="*/ 0 h 8120268"/>
              <a:gd name="connsiteX1" fmla="*/ 533400 w 1109048"/>
              <a:gd name="connsiteY1" fmla="*/ 0 h 8120268"/>
              <a:gd name="connsiteX2" fmla="*/ 910571 w 1109048"/>
              <a:gd name="connsiteY2" fmla="*/ 156230 h 8120268"/>
              <a:gd name="connsiteX3" fmla="*/ 1066800 w 1109048"/>
              <a:gd name="connsiteY3" fmla="*/ 533401 h 8120268"/>
              <a:gd name="connsiteX4" fmla="*/ 1109048 w 1109048"/>
              <a:gd name="connsiteY4" fmla="*/ 6875961 h 8120268"/>
              <a:gd name="connsiteX5" fmla="*/ 852372 w 1109048"/>
              <a:gd name="connsiteY5" fmla="*/ 8083096 h 8120268"/>
              <a:gd name="connsiteX6" fmla="*/ 0 w 1109048"/>
              <a:gd name="connsiteY6" fmla="*/ 8120268 h 8120268"/>
              <a:gd name="connsiteX7" fmla="*/ 17782 w 1109048"/>
              <a:gd name="connsiteY7" fmla="*/ 7974865 h 8120268"/>
              <a:gd name="connsiteX8" fmla="*/ 0 w 1109048"/>
              <a:gd name="connsiteY8" fmla="*/ 533400 h 8120268"/>
              <a:gd name="connsiteX9" fmla="*/ 156230 w 1109048"/>
              <a:gd name="connsiteY9" fmla="*/ 156229 h 8120268"/>
              <a:gd name="connsiteX10" fmla="*/ 533401 w 1109048"/>
              <a:gd name="connsiteY10" fmla="*/ 0 h 8120268"/>
              <a:gd name="connsiteX11" fmla="*/ 533400 w 1109048"/>
              <a:gd name="connsiteY11" fmla="*/ 0 h 8120268"/>
              <a:gd name="connsiteX0" fmla="*/ 533400 w 1109048"/>
              <a:gd name="connsiteY0" fmla="*/ 0 h 8083096"/>
              <a:gd name="connsiteX1" fmla="*/ 533400 w 1109048"/>
              <a:gd name="connsiteY1" fmla="*/ 0 h 8083096"/>
              <a:gd name="connsiteX2" fmla="*/ 910571 w 1109048"/>
              <a:gd name="connsiteY2" fmla="*/ 156230 h 8083096"/>
              <a:gd name="connsiteX3" fmla="*/ 1066800 w 1109048"/>
              <a:gd name="connsiteY3" fmla="*/ 533401 h 8083096"/>
              <a:gd name="connsiteX4" fmla="*/ 1109048 w 1109048"/>
              <a:gd name="connsiteY4" fmla="*/ 6875961 h 8083096"/>
              <a:gd name="connsiteX5" fmla="*/ 852372 w 1109048"/>
              <a:gd name="connsiteY5" fmla="*/ 8083096 h 8083096"/>
              <a:gd name="connsiteX6" fmla="*/ 17782 w 1109048"/>
              <a:gd name="connsiteY6" fmla="*/ 7974865 h 8083096"/>
              <a:gd name="connsiteX7" fmla="*/ 0 w 1109048"/>
              <a:gd name="connsiteY7" fmla="*/ 533400 h 8083096"/>
              <a:gd name="connsiteX8" fmla="*/ 156230 w 1109048"/>
              <a:gd name="connsiteY8" fmla="*/ 156229 h 8083096"/>
              <a:gd name="connsiteX9" fmla="*/ 533401 w 1109048"/>
              <a:gd name="connsiteY9" fmla="*/ 0 h 8083096"/>
              <a:gd name="connsiteX10" fmla="*/ 533400 w 1109048"/>
              <a:gd name="connsiteY10" fmla="*/ 0 h 8083096"/>
              <a:gd name="connsiteX0" fmla="*/ 533400 w 1100209"/>
              <a:gd name="connsiteY0" fmla="*/ 0 h 8083096"/>
              <a:gd name="connsiteX1" fmla="*/ 533400 w 1100209"/>
              <a:gd name="connsiteY1" fmla="*/ 0 h 8083096"/>
              <a:gd name="connsiteX2" fmla="*/ 910571 w 1100209"/>
              <a:gd name="connsiteY2" fmla="*/ 156230 h 8083096"/>
              <a:gd name="connsiteX3" fmla="*/ 1066800 w 1100209"/>
              <a:gd name="connsiteY3" fmla="*/ 533401 h 8083096"/>
              <a:gd name="connsiteX4" fmla="*/ 1100209 w 1100209"/>
              <a:gd name="connsiteY4" fmla="*/ 6755640 h 8083096"/>
              <a:gd name="connsiteX5" fmla="*/ 852372 w 1100209"/>
              <a:gd name="connsiteY5" fmla="*/ 8083096 h 8083096"/>
              <a:gd name="connsiteX6" fmla="*/ 17782 w 1100209"/>
              <a:gd name="connsiteY6" fmla="*/ 7974865 h 8083096"/>
              <a:gd name="connsiteX7" fmla="*/ 0 w 1100209"/>
              <a:gd name="connsiteY7" fmla="*/ 533400 h 8083096"/>
              <a:gd name="connsiteX8" fmla="*/ 156230 w 1100209"/>
              <a:gd name="connsiteY8" fmla="*/ 156229 h 8083096"/>
              <a:gd name="connsiteX9" fmla="*/ 533401 w 1100209"/>
              <a:gd name="connsiteY9" fmla="*/ 0 h 8083096"/>
              <a:gd name="connsiteX10" fmla="*/ 533400 w 1100209"/>
              <a:gd name="connsiteY10" fmla="*/ 0 h 8083096"/>
              <a:gd name="connsiteX0" fmla="*/ 533400 w 1100209"/>
              <a:gd name="connsiteY0" fmla="*/ 0 h 8104720"/>
              <a:gd name="connsiteX1" fmla="*/ 533400 w 1100209"/>
              <a:gd name="connsiteY1" fmla="*/ 0 h 8104720"/>
              <a:gd name="connsiteX2" fmla="*/ 910571 w 1100209"/>
              <a:gd name="connsiteY2" fmla="*/ 156230 h 8104720"/>
              <a:gd name="connsiteX3" fmla="*/ 1066800 w 1100209"/>
              <a:gd name="connsiteY3" fmla="*/ 533401 h 8104720"/>
              <a:gd name="connsiteX4" fmla="*/ 1100209 w 1100209"/>
              <a:gd name="connsiteY4" fmla="*/ 6755640 h 8104720"/>
              <a:gd name="connsiteX5" fmla="*/ 848624 w 1100209"/>
              <a:gd name="connsiteY5" fmla="*/ 8104720 h 8104720"/>
              <a:gd name="connsiteX6" fmla="*/ 17782 w 1100209"/>
              <a:gd name="connsiteY6" fmla="*/ 7974865 h 8104720"/>
              <a:gd name="connsiteX7" fmla="*/ 0 w 1100209"/>
              <a:gd name="connsiteY7" fmla="*/ 533400 h 8104720"/>
              <a:gd name="connsiteX8" fmla="*/ 156230 w 1100209"/>
              <a:gd name="connsiteY8" fmla="*/ 156229 h 8104720"/>
              <a:gd name="connsiteX9" fmla="*/ 533401 w 1100209"/>
              <a:gd name="connsiteY9" fmla="*/ 0 h 8104720"/>
              <a:gd name="connsiteX10" fmla="*/ 533400 w 1100209"/>
              <a:gd name="connsiteY10" fmla="*/ 0 h 8104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00209" h="8104720">
                <a:moveTo>
                  <a:pt x="533400" y="0"/>
                </a:moveTo>
                <a:lnTo>
                  <a:pt x="533400" y="0"/>
                </a:lnTo>
                <a:cubicBezTo>
                  <a:pt x="674867" y="0"/>
                  <a:pt x="810539" y="56198"/>
                  <a:pt x="910571" y="156230"/>
                </a:cubicBezTo>
                <a:cubicBezTo>
                  <a:pt x="1010603" y="256262"/>
                  <a:pt x="1055019" y="390601"/>
                  <a:pt x="1066800" y="533401"/>
                </a:cubicBezTo>
                <a:cubicBezTo>
                  <a:pt x="1066437" y="2679490"/>
                  <a:pt x="1093715" y="6711917"/>
                  <a:pt x="1100209" y="6755640"/>
                </a:cubicBezTo>
                <a:lnTo>
                  <a:pt x="848624" y="8104720"/>
                </a:lnTo>
                <a:lnTo>
                  <a:pt x="17782" y="7974865"/>
                </a:lnTo>
                <a:cubicBezTo>
                  <a:pt x="11855" y="5494377"/>
                  <a:pt x="5927" y="3013888"/>
                  <a:pt x="0" y="533400"/>
                </a:cubicBezTo>
                <a:cubicBezTo>
                  <a:pt x="0" y="391933"/>
                  <a:pt x="56198" y="256261"/>
                  <a:pt x="156230" y="156229"/>
                </a:cubicBezTo>
                <a:cubicBezTo>
                  <a:pt x="256262" y="56197"/>
                  <a:pt x="391935" y="0"/>
                  <a:pt x="533401" y="0"/>
                </a:cubicBezTo>
                <a:lnTo>
                  <a:pt x="533400" y="0"/>
                </a:lnTo>
                <a:close/>
              </a:path>
            </a:pathLst>
          </a:custGeom>
          <a:solidFill>
            <a:schemeClr val="accent1">
              <a:alpha val="30000"/>
            </a:schemeClr>
          </a:solidFill>
          <a:ln>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37" name="Freeform 36"/>
          <p:cNvSpPr/>
          <p:nvPr/>
        </p:nvSpPr>
        <p:spPr>
          <a:xfrm rot="15600000" flipH="1" flipV="1">
            <a:off x="3393402" y="-445315"/>
            <a:ext cx="2008191" cy="9264100"/>
          </a:xfrm>
          <a:custGeom>
            <a:avLst/>
            <a:gdLst>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0 w 2209695"/>
              <a:gd name="connsiteY8" fmla="*/ 9154402 h 9154402"/>
              <a:gd name="connsiteX9" fmla="*/ 0 w 2209695"/>
              <a:gd name="connsiteY9" fmla="*/ 9154402 h 9154402"/>
              <a:gd name="connsiteX10" fmla="*/ 0 w 2209695"/>
              <a:gd name="connsiteY10" fmla="*/ 1104848 h 9154402"/>
              <a:gd name="connsiteX11" fmla="*/ 323604 w 2209695"/>
              <a:gd name="connsiteY11" fmla="*/ 323603 h 9154402"/>
              <a:gd name="connsiteX12" fmla="*/ 1104850 w 2209695"/>
              <a:gd name="connsiteY12" fmla="*/ 2 h 9154402"/>
              <a:gd name="connsiteX13" fmla="*/ 1104848 w 2209695"/>
              <a:gd name="connsiteY13"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0 w 2209695"/>
              <a:gd name="connsiteY8" fmla="*/ 9154402 h 9154402"/>
              <a:gd name="connsiteX9" fmla="*/ 0 w 2209695"/>
              <a:gd name="connsiteY9" fmla="*/ 9154402 h 9154402"/>
              <a:gd name="connsiteX10" fmla="*/ 1503 w 2209695"/>
              <a:gd name="connsiteY10" fmla="*/ 8780893 h 9154402"/>
              <a:gd name="connsiteX11" fmla="*/ 0 w 2209695"/>
              <a:gd name="connsiteY11" fmla="*/ 1104848 h 9154402"/>
              <a:gd name="connsiteX12" fmla="*/ 323604 w 2209695"/>
              <a:gd name="connsiteY12" fmla="*/ 323603 h 9154402"/>
              <a:gd name="connsiteX13" fmla="*/ 1104850 w 2209695"/>
              <a:gd name="connsiteY13" fmla="*/ 2 h 9154402"/>
              <a:gd name="connsiteX14" fmla="*/ 1104848 w 2209695"/>
              <a:gd name="connsiteY14"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0 w 2209695"/>
              <a:gd name="connsiteY8" fmla="*/ 9154402 h 9154402"/>
              <a:gd name="connsiteX9" fmla="*/ 1503 w 2209695"/>
              <a:gd name="connsiteY9" fmla="*/ 8780893 h 9154402"/>
              <a:gd name="connsiteX10" fmla="*/ 0 w 2209695"/>
              <a:gd name="connsiteY10" fmla="*/ 1104848 h 9154402"/>
              <a:gd name="connsiteX11" fmla="*/ 323604 w 2209695"/>
              <a:gd name="connsiteY11" fmla="*/ 323603 h 9154402"/>
              <a:gd name="connsiteX12" fmla="*/ 1104850 w 2209695"/>
              <a:gd name="connsiteY12" fmla="*/ 2 h 9154402"/>
              <a:gd name="connsiteX13" fmla="*/ 1104848 w 2209695"/>
              <a:gd name="connsiteY13"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1503 w 2209695"/>
              <a:gd name="connsiteY8" fmla="*/ 8780893 h 9154402"/>
              <a:gd name="connsiteX9" fmla="*/ 0 w 2209695"/>
              <a:gd name="connsiteY9" fmla="*/ 1104848 h 9154402"/>
              <a:gd name="connsiteX10" fmla="*/ 323604 w 2209695"/>
              <a:gd name="connsiteY10" fmla="*/ 323603 h 9154402"/>
              <a:gd name="connsiteX11" fmla="*/ 1104850 w 2209695"/>
              <a:gd name="connsiteY11" fmla="*/ 2 h 9154402"/>
              <a:gd name="connsiteX12" fmla="*/ 1104848 w 2209695"/>
              <a:gd name="connsiteY12" fmla="*/ 0 h 9154402"/>
              <a:gd name="connsiteX0" fmla="*/ 1144487 w 2249334"/>
              <a:gd name="connsiteY0" fmla="*/ 0 h 9154755"/>
              <a:gd name="connsiteX1" fmla="*/ 1144487 w 2249334"/>
              <a:gd name="connsiteY1" fmla="*/ 0 h 9154755"/>
              <a:gd name="connsiteX2" fmla="*/ 1925732 w 2249334"/>
              <a:gd name="connsiteY2" fmla="*/ 323604 h 9154755"/>
              <a:gd name="connsiteX3" fmla="*/ 2249333 w 2249334"/>
              <a:gd name="connsiteY3" fmla="*/ 1104850 h 9154755"/>
              <a:gd name="connsiteX4" fmla="*/ 2249334 w 2249334"/>
              <a:gd name="connsiteY4" fmla="*/ 9154402 h 9154755"/>
              <a:gd name="connsiteX5" fmla="*/ 2249334 w 2249334"/>
              <a:gd name="connsiteY5" fmla="*/ 9154402 h 9154755"/>
              <a:gd name="connsiteX6" fmla="*/ 2249334 w 2249334"/>
              <a:gd name="connsiteY6" fmla="*/ 9154402 h 9154755"/>
              <a:gd name="connsiteX7" fmla="*/ 0 w 2249334"/>
              <a:gd name="connsiteY7" fmla="*/ 9154755 h 9154755"/>
              <a:gd name="connsiteX8" fmla="*/ 41142 w 2249334"/>
              <a:gd name="connsiteY8" fmla="*/ 8780893 h 9154755"/>
              <a:gd name="connsiteX9" fmla="*/ 39639 w 2249334"/>
              <a:gd name="connsiteY9" fmla="*/ 1104848 h 9154755"/>
              <a:gd name="connsiteX10" fmla="*/ 363243 w 2249334"/>
              <a:gd name="connsiteY10" fmla="*/ 323603 h 9154755"/>
              <a:gd name="connsiteX11" fmla="*/ 1144489 w 2249334"/>
              <a:gd name="connsiteY11" fmla="*/ 2 h 9154755"/>
              <a:gd name="connsiteX12" fmla="*/ 1144487 w 2249334"/>
              <a:gd name="connsiteY12" fmla="*/ 0 h 9154755"/>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1503 w 2209695"/>
              <a:gd name="connsiteY7" fmla="*/ 8780893 h 9154402"/>
              <a:gd name="connsiteX8" fmla="*/ 0 w 2209695"/>
              <a:gd name="connsiteY8" fmla="*/ 1104848 h 9154402"/>
              <a:gd name="connsiteX9" fmla="*/ 323604 w 2209695"/>
              <a:gd name="connsiteY9" fmla="*/ 323603 h 9154402"/>
              <a:gd name="connsiteX10" fmla="*/ 1104850 w 2209695"/>
              <a:gd name="connsiteY10" fmla="*/ 2 h 9154402"/>
              <a:gd name="connsiteX11" fmla="*/ 1104848 w 2209695"/>
              <a:gd name="connsiteY11"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37157 w 2209695"/>
              <a:gd name="connsiteY7" fmla="*/ 8792966 h 9154402"/>
              <a:gd name="connsiteX8" fmla="*/ 0 w 2209695"/>
              <a:gd name="connsiteY8" fmla="*/ 1104848 h 9154402"/>
              <a:gd name="connsiteX9" fmla="*/ 323604 w 2209695"/>
              <a:gd name="connsiteY9" fmla="*/ 323603 h 9154402"/>
              <a:gd name="connsiteX10" fmla="*/ 1104850 w 2209695"/>
              <a:gd name="connsiteY10" fmla="*/ 2 h 9154402"/>
              <a:gd name="connsiteX11" fmla="*/ 1104848 w 2209695"/>
              <a:gd name="connsiteY11" fmla="*/ 0 h 9154402"/>
              <a:gd name="connsiteX0" fmla="*/ 37157 w 2301135"/>
              <a:gd name="connsiteY0" fmla="*/ 8792966 h 9245842"/>
              <a:gd name="connsiteX1" fmla="*/ 0 w 2301135"/>
              <a:gd name="connsiteY1" fmla="*/ 1104848 h 9245842"/>
              <a:gd name="connsiteX2" fmla="*/ 323604 w 2301135"/>
              <a:gd name="connsiteY2" fmla="*/ 323603 h 9245842"/>
              <a:gd name="connsiteX3" fmla="*/ 1104850 w 2301135"/>
              <a:gd name="connsiteY3" fmla="*/ 2 h 9245842"/>
              <a:gd name="connsiteX4" fmla="*/ 1104848 w 2301135"/>
              <a:gd name="connsiteY4" fmla="*/ 0 h 9245842"/>
              <a:gd name="connsiteX5" fmla="*/ 1104848 w 2301135"/>
              <a:gd name="connsiteY5" fmla="*/ 0 h 9245842"/>
              <a:gd name="connsiteX6" fmla="*/ 1886093 w 2301135"/>
              <a:gd name="connsiteY6" fmla="*/ 323604 h 9245842"/>
              <a:gd name="connsiteX7" fmla="*/ 2209694 w 2301135"/>
              <a:gd name="connsiteY7" fmla="*/ 1104850 h 9245842"/>
              <a:gd name="connsiteX8" fmla="*/ 2209695 w 2301135"/>
              <a:gd name="connsiteY8" fmla="*/ 9154402 h 9245842"/>
              <a:gd name="connsiteX9" fmla="*/ 2209695 w 2301135"/>
              <a:gd name="connsiteY9" fmla="*/ 9154402 h 9245842"/>
              <a:gd name="connsiteX10" fmla="*/ 2301135 w 2301135"/>
              <a:gd name="connsiteY10" fmla="*/ 9245842 h 9245842"/>
              <a:gd name="connsiteX0" fmla="*/ 37157 w 2209695"/>
              <a:gd name="connsiteY0" fmla="*/ 8792966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 name="connsiteX0" fmla="*/ 93577 w 2209695"/>
              <a:gd name="connsiteY0" fmla="*/ 8811781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09695" h="9154402">
                <a:moveTo>
                  <a:pt x="93577" y="8811781"/>
                </a:moveTo>
                <a:lnTo>
                  <a:pt x="0" y="1104848"/>
                </a:lnTo>
                <a:cubicBezTo>
                  <a:pt x="0" y="811824"/>
                  <a:pt x="116404" y="530802"/>
                  <a:pt x="323604" y="323603"/>
                </a:cubicBezTo>
                <a:cubicBezTo>
                  <a:pt x="530804" y="116404"/>
                  <a:pt x="811826" y="1"/>
                  <a:pt x="1104850" y="2"/>
                </a:cubicBezTo>
                <a:lnTo>
                  <a:pt x="1104848" y="0"/>
                </a:lnTo>
                <a:lnTo>
                  <a:pt x="1104848" y="0"/>
                </a:lnTo>
                <a:cubicBezTo>
                  <a:pt x="1397872" y="0"/>
                  <a:pt x="1678894" y="116404"/>
                  <a:pt x="1886093" y="323604"/>
                </a:cubicBezTo>
                <a:cubicBezTo>
                  <a:pt x="2093292" y="530804"/>
                  <a:pt x="2209695" y="811826"/>
                  <a:pt x="2209694" y="1104850"/>
                </a:cubicBezTo>
                <a:cubicBezTo>
                  <a:pt x="2209694" y="3788034"/>
                  <a:pt x="2209695" y="6471218"/>
                  <a:pt x="2209695" y="9154402"/>
                </a:cubicBezTo>
                <a:lnTo>
                  <a:pt x="2209695" y="9154402"/>
                </a:lnTo>
              </a:path>
            </a:pathLst>
          </a:custGeom>
          <a:solidFill>
            <a:srgbClr val="073779">
              <a:alpha val="80000"/>
            </a:srgbClr>
          </a:solidFill>
          <a:ln w="25400">
            <a:solidFill>
              <a:schemeClr val="accent2">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3" name="Text Placeholder 2"/>
          <p:cNvSpPr>
            <a:spLocks noGrp="1"/>
          </p:cNvSpPr>
          <p:nvPr>
            <p:ph type="body" idx="1"/>
          </p:nvPr>
        </p:nvSpPr>
        <p:spPr>
          <a:xfrm rot="21000000">
            <a:off x="887172" y="5303003"/>
            <a:ext cx="6904501" cy="977900"/>
          </a:xfrm>
        </p:spPr>
        <p:txBody>
          <a:bodyPr vert="horz" lIns="91440" tIns="45720" rIns="91440" bIns="45720" rtlCol="0" anchor="ctr" anchorCtr="0">
            <a:normAutofit/>
          </a:bodyPr>
          <a:lstStyle>
            <a:lvl1pPr marL="0" indent="0" algn="r" defTabSz="914400" rtl="0" eaLnBrk="1" latinLnBrk="0" hangingPunct="1">
              <a:spcAft>
                <a:spcPts val="0"/>
              </a:spcAft>
              <a:buFontTx/>
              <a:buNone/>
              <a:defRPr sz="2400" kern="1200">
                <a:solidFill>
                  <a:schemeClr val="bg1"/>
                </a:solidFill>
                <a:effectLst/>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grpSp>
        <p:nvGrpSpPr>
          <p:cNvPr id="4" name="Group 32"/>
          <p:cNvGrpSpPr/>
          <p:nvPr/>
        </p:nvGrpSpPr>
        <p:grpSpPr>
          <a:xfrm>
            <a:off x="2786799" y="-981635"/>
            <a:ext cx="4391155" cy="2734235"/>
            <a:chOff x="2786799" y="-981635"/>
            <a:chExt cx="4391155" cy="2734235"/>
          </a:xfrm>
        </p:grpSpPr>
        <p:sp>
          <p:nvSpPr>
            <p:cNvPr id="17" name="Oval 16"/>
            <p:cNvSpPr/>
            <p:nvPr/>
          </p:nvSpPr>
          <p:spPr>
            <a:xfrm>
              <a:off x="4495800" y="1143000"/>
              <a:ext cx="609600" cy="6096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nvGrpSpPr>
            <p:cNvPr id="5" name="Group 30"/>
            <p:cNvGrpSpPr/>
            <p:nvPr/>
          </p:nvGrpSpPr>
          <p:grpSpPr>
            <a:xfrm flipH="1">
              <a:off x="2913529" y="-726141"/>
              <a:ext cx="1671367" cy="1685976"/>
              <a:chOff x="7015433" y="-737502"/>
              <a:chExt cx="1671367" cy="1685976"/>
            </a:xfrm>
          </p:grpSpPr>
          <p:sp>
            <p:nvSpPr>
              <p:cNvPr id="24" name="Arc 23"/>
              <p:cNvSpPr/>
              <p:nvPr/>
            </p:nvSpPr>
            <p:spPr>
              <a:xfrm rot="6387309">
                <a:off x="7124585" y="-846654"/>
                <a:ext cx="1453063" cy="1671367"/>
              </a:xfrm>
              <a:prstGeom prst="arc">
                <a:avLst>
                  <a:gd name="adj1" fmla="val 15179737"/>
                  <a:gd name="adj2" fmla="val 444802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5" name="Oval 24"/>
              <p:cNvSpPr/>
              <p:nvPr/>
            </p:nvSpPr>
            <p:spPr>
              <a:xfrm>
                <a:off x="7624910" y="304800"/>
                <a:ext cx="756423" cy="6436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6" name="Oval 25"/>
              <p:cNvSpPr/>
              <p:nvPr/>
            </p:nvSpPr>
            <p:spPr>
              <a:xfrm>
                <a:off x="7062935" y="145351"/>
                <a:ext cx="756423" cy="6436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grpSp>
          <p:nvGrpSpPr>
            <p:cNvPr id="6" name="Group 29"/>
            <p:cNvGrpSpPr/>
            <p:nvPr/>
          </p:nvGrpSpPr>
          <p:grpSpPr>
            <a:xfrm>
              <a:off x="3352800" y="-981635"/>
              <a:ext cx="3825154" cy="2064221"/>
              <a:chOff x="3441115" y="-977153"/>
              <a:chExt cx="4194039" cy="2064221"/>
            </a:xfrm>
          </p:grpSpPr>
          <p:sp>
            <p:nvSpPr>
              <p:cNvPr id="20" name="Pie 19"/>
              <p:cNvSpPr/>
              <p:nvPr/>
            </p:nvSpPr>
            <p:spPr>
              <a:xfrm>
                <a:off x="3481535" y="-772181"/>
                <a:ext cx="3505316" cy="1521076"/>
              </a:xfrm>
              <a:prstGeom prst="pie">
                <a:avLst>
                  <a:gd name="adj1" fmla="val 22874"/>
                  <a:gd name="adj2" fmla="val 1078625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1" name="Oval 20"/>
              <p:cNvSpPr/>
              <p:nvPr/>
            </p:nvSpPr>
            <p:spPr>
              <a:xfrm>
                <a:off x="4607455" y="134134"/>
                <a:ext cx="1023669" cy="95293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2" name="Arc 21"/>
              <p:cNvSpPr/>
              <p:nvPr/>
            </p:nvSpPr>
            <p:spPr>
              <a:xfrm rot="12469977">
                <a:off x="3441115" y="-185498"/>
                <a:ext cx="1133352" cy="831645"/>
              </a:xfrm>
              <a:prstGeom prst="arc">
                <a:avLst>
                  <a:gd name="adj1" fmla="val 11101214"/>
                  <a:gd name="adj2" fmla="val 21230192"/>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7" name="Arc 26"/>
              <p:cNvSpPr/>
              <p:nvPr/>
            </p:nvSpPr>
            <p:spPr>
              <a:xfrm rot="6387309">
                <a:off x="5658551" y="-1047889"/>
                <a:ext cx="1905868" cy="2047339"/>
              </a:xfrm>
              <a:prstGeom prst="arc">
                <a:avLst>
                  <a:gd name="adj1" fmla="val 15243146"/>
                  <a:gd name="adj2" fmla="val 436902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sp>
          <p:nvSpPr>
            <p:cNvPr id="28" name="Oval 27"/>
            <p:cNvSpPr/>
            <p:nvPr/>
          </p:nvSpPr>
          <p:spPr>
            <a:xfrm>
              <a:off x="3063128" y="89647"/>
              <a:ext cx="267260" cy="26726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32" name="Chord 31"/>
            <p:cNvSpPr/>
            <p:nvPr/>
          </p:nvSpPr>
          <p:spPr>
            <a:xfrm rot="17618442">
              <a:off x="2809659" y="-85690"/>
              <a:ext cx="182880" cy="228600"/>
            </a:xfrm>
            <a:prstGeom prst="chor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sp>
        <p:nvSpPr>
          <p:cNvPr id="54" name="Round Same Side Corner Rectangle 53"/>
          <p:cNvSpPr/>
          <p:nvPr/>
        </p:nvSpPr>
        <p:spPr>
          <a:xfrm rot="4733987">
            <a:off x="1458981" y="2141099"/>
            <a:ext cx="809714" cy="2607556"/>
          </a:xfrm>
          <a:prstGeom prst="round2SameRect">
            <a:avLst>
              <a:gd name="adj1" fmla="val 50000"/>
              <a:gd name="adj2" fmla="val 0"/>
            </a:avLst>
          </a:prstGeom>
          <a:solidFill>
            <a:schemeClr val="accent1">
              <a:alpha val="65000"/>
            </a:schemeClr>
          </a:solidFill>
          <a:ln w="25400">
            <a:solidFill>
              <a:schemeClr val="accent2">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52" name="Freeform 51"/>
          <p:cNvSpPr/>
          <p:nvPr/>
        </p:nvSpPr>
        <p:spPr>
          <a:xfrm rot="4733987">
            <a:off x="814850" y="2202342"/>
            <a:ext cx="699135" cy="2512599"/>
          </a:xfrm>
          <a:custGeom>
            <a:avLst/>
            <a:gdLst>
              <a:gd name="connsiteX0" fmla="*/ 370199 w 740398"/>
              <a:gd name="connsiteY0" fmla="*/ 0 h 2607556"/>
              <a:gd name="connsiteX1" fmla="*/ 370199 w 740398"/>
              <a:gd name="connsiteY1" fmla="*/ 0 h 2607556"/>
              <a:gd name="connsiteX2" fmla="*/ 631969 w 740398"/>
              <a:gd name="connsiteY2" fmla="*/ 108429 h 2607556"/>
              <a:gd name="connsiteX3" fmla="*/ 740397 w 740398"/>
              <a:gd name="connsiteY3" fmla="*/ 370199 h 2607556"/>
              <a:gd name="connsiteX4" fmla="*/ 740398 w 740398"/>
              <a:gd name="connsiteY4" fmla="*/ 2607556 h 2607556"/>
              <a:gd name="connsiteX5" fmla="*/ 740398 w 740398"/>
              <a:gd name="connsiteY5" fmla="*/ 2607556 h 2607556"/>
              <a:gd name="connsiteX6" fmla="*/ 740398 w 740398"/>
              <a:gd name="connsiteY6" fmla="*/ 2607556 h 2607556"/>
              <a:gd name="connsiteX7" fmla="*/ 0 w 740398"/>
              <a:gd name="connsiteY7" fmla="*/ 2607556 h 2607556"/>
              <a:gd name="connsiteX8" fmla="*/ 0 w 740398"/>
              <a:gd name="connsiteY8" fmla="*/ 2607556 h 2607556"/>
              <a:gd name="connsiteX9" fmla="*/ 0 w 740398"/>
              <a:gd name="connsiteY9" fmla="*/ 2607556 h 2607556"/>
              <a:gd name="connsiteX10" fmla="*/ 0 w 740398"/>
              <a:gd name="connsiteY10" fmla="*/ 370199 h 2607556"/>
              <a:gd name="connsiteX11" fmla="*/ 108429 w 740398"/>
              <a:gd name="connsiteY11" fmla="*/ 108429 h 2607556"/>
              <a:gd name="connsiteX12" fmla="*/ 370199 w 740398"/>
              <a:gd name="connsiteY12" fmla="*/ 1 h 2607556"/>
              <a:gd name="connsiteX13" fmla="*/ 370199 w 740398"/>
              <a:gd name="connsiteY13" fmla="*/ 0 h 2607556"/>
              <a:gd name="connsiteX0" fmla="*/ 0 w 831838"/>
              <a:gd name="connsiteY0" fmla="*/ 2607556 h 2698996"/>
              <a:gd name="connsiteX1" fmla="*/ 0 w 831838"/>
              <a:gd name="connsiteY1" fmla="*/ 2607556 h 2698996"/>
              <a:gd name="connsiteX2" fmla="*/ 0 w 831838"/>
              <a:gd name="connsiteY2" fmla="*/ 2607556 h 2698996"/>
              <a:gd name="connsiteX3" fmla="*/ 0 w 831838"/>
              <a:gd name="connsiteY3" fmla="*/ 370199 h 2698996"/>
              <a:gd name="connsiteX4" fmla="*/ 108429 w 831838"/>
              <a:gd name="connsiteY4" fmla="*/ 108429 h 2698996"/>
              <a:gd name="connsiteX5" fmla="*/ 370199 w 831838"/>
              <a:gd name="connsiteY5" fmla="*/ 1 h 2698996"/>
              <a:gd name="connsiteX6" fmla="*/ 370199 w 831838"/>
              <a:gd name="connsiteY6" fmla="*/ 0 h 2698996"/>
              <a:gd name="connsiteX7" fmla="*/ 370199 w 831838"/>
              <a:gd name="connsiteY7" fmla="*/ 0 h 2698996"/>
              <a:gd name="connsiteX8" fmla="*/ 631969 w 831838"/>
              <a:gd name="connsiteY8" fmla="*/ 108429 h 2698996"/>
              <a:gd name="connsiteX9" fmla="*/ 740397 w 831838"/>
              <a:gd name="connsiteY9" fmla="*/ 370199 h 2698996"/>
              <a:gd name="connsiteX10" fmla="*/ 740398 w 831838"/>
              <a:gd name="connsiteY10" fmla="*/ 2607556 h 2698996"/>
              <a:gd name="connsiteX11" fmla="*/ 740398 w 831838"/>
              <a:gd name="connsiteY11" fmla="*/ 2607556 h 2698996"/>
              <a:gd name="connsiteX12" fmla="*/ 831838 w 831838"/>
              <a:gd name="connsiteY12" fmla="*/ 2698996 h 2698996"/>
              <a:gd name="connsiteX0" fmla="*/ 19377 w 851215"/>
              <a:gd name="connsiteY0" fmla="*/ 2607556 h 2698996"/>
              <a:gd name="connsiteX1" fmla="*/ 19377 w 851215"/>
              <a:gd name="connsiteY1" fmla="*/ 2607556 h 2698996"/>
              <a:gd name="connsiteX2" fmla="*/ 0 w 851215"/>
              <a:gd name="connsiteY2" fmla="*/ 2357093 h 2698996"/>
              <a:gd name="connsiteX3" fmla="*/ 19377 w 851215"/>
              <a:gd name="connsiteY3" fmla="*/ 370199 h 2698996"/>
              <a:gd name="connsiteX4" fmla="*/ 127806 w 851215"/>
              <a:gd name="connsiteY4" fmla="*/ 108429 h 2698996"/>
              <a:gd name="connsiteX5" fmla="*/ 389576 w 851215"/>
              <a:gd name="connsiteY5" fmla="*/ 1 h 2698996"/>
              <a:gd name="connsiteX6" fmla="*/ 389576 w 851215"/>
              <a:gd name="connsiteY6" fmla="*/ 0 h 2698996"/>
              <a:gd name="connsiteX7" fmla="*/ 389576 w 851215"/>
              <a:gd name="connsiteY7" fmla="*/ 0 h 2698996"/>
              <a:gd name="connsiteX8" fmla="*/ 651346 w 851215"/>
              <a:gd name="connsiteY8" fmla="*/ 108429 h 2698996"/>
              <a:gd name="connsiteX9" fmla="*/ 759774 w 851215"/>
              <a:gd name="connsiteY9" fmla="*/ 370199 h 2698996"/>
              <a:gd name="connsiteX10" fmla="*/ 759775 w 851215"/>
              <a:gd name="connsiteY10" fmla="*/ 2607556 h 2698996"/>
              <a:gd name="connsiteX11" fmla="*/ 759775 w 851215"/>
              <a:gd name="connsiteY11" fmla="*/ 2607556 h 2698996"/>
              <a:gd name="connsiteX12" fmla="*/ 851215 w 851215"/>
              <a:gd name="connsiteY12" fmla="*/ 2698996 h 2698996"/>
              <a:gd name="connsiteX0" fmla="*/ 19377 w 851215"/>
              <a:gd name="connsiteY0" fmla="*/ 2607556 h 2698996"/>
              <a:gd name="connsiteX1" fmla="*/ 0 w 851215"/>
              <a:gd name="connsiteY1" fmla="*/ 2357093 h 2698996"/>
              <a:gd name="connsiteX2" fmla="*/ 19377 w 851215"/>
              <a:gd name="connsiteY2" fmla="*/ 370199 h 2698996"/>
              <a:gd name="connsiteX3" fmla="*/ 127806 w 851215"/>
              <a:gd name="connsiteY3" fmla="*/ 108429 h 2698996"/>
              <a:gd name="connsiteX4" fmla="*/ 389576 w 851215"/>
              <a:gd name="connsiteY4" fmla="*/ 1 h 2698996"/>
              <a:gd name="connsiteX5" fmla="*/ 389576 w 851215"/>
              <a:gd name="connsiteY5" fmla="*/ 0 h 2698996"/>
              <a:gd name="connsiteX6" fmla="*/ 389576 w 851215"/>
              <a:gd name="connsiteY6" fmla="*/ 0 h 2698996"/>
              <a:gd name="connsiteX7" fmla="*/ 651346 w 851215"/>
              <a:gd name="connsiteY7" fmla="*/ 108429 h 2698996"/>
              <a:gd name="connsiteX8" fmla="*/ 759774 w 851215"/>
              <a:gd name="connsiteY8" fmla="*/ 370199 h 2698996"/>
              <a:gd name="connsiteX9" fmla="*/ 759775 w 851215"/>
              <a:gd name="connsiteY9" fmla="*/ 2607556 h 2698996"/>
              <a:gd name="connsiteX10" fmla="*/ 759775 w 851215"/>
              <a:gd name="connsiteY10" fmla="*/ 2607556 h 2698996"/>
              <a:gd name="connsiteX11" fmla="*/ 851215 w 851215"/>
              <a:gd name="connsiteY11" fmla="*/ 2698996 h 2698996"/>
              <a:gd name="connsiteX0" fmla="*/ 0 w 851215"/>
              <a:gd name="connsiteY0" fmla="*/ 2357093 h 2698996"/>
              <a:gd name="connsiteX1" fmla="*/ 19377 w 851215"/>
              <a:gd name="connsiteY1" fmla="*/ 370199 h 2698996"/>
              <a:gd name="connsiteX2" fmla="*/ 127806 w 851215"/>
              <a:gd name="connsiteY2" fmla="*/ 108429 h 2698996"/>
              <a:gd name="connsiteX3" fmla="*/ 389576 w 851215"/>
              <a:gd name="connsiteY3" fmla="*/ 1 h 2698996"/>
              <a:gd name="connsiteX4" fmla="*/ 389576 w 851215"/>
              <a:gd name="connsiteY4" fmla="*/ 0 h 2698996"/>
              <a:gd name="connsiteX5" fmla="*/ 389576 w 851215"/>
              <a:gd name="connsiteY5" fmla="*/ 0 h 2698996"/>
              <a:gd name="connsiteX6" fmla="*/ 651346 w 851215"/>
              <a:gd name="connsiteY6" fmla="*/ 108429 h 2698996"/>
              <a:gd name="connsiteX7" fmla="*/ 759774 w 851215"/>
              <a:gd name="connsiteY7" fmla="*/ 370199 h 2698996"/>
              <a:gd name="connsiteX8" fmla="*/ 759775 w 851215"/>
              <a:gd name="connsiteY8" fmla="*/ 2607556 h 2698996"/>
              <a:gd name="connsiteX9" fmla="*/ 759775 w 851215"/>
              <a:gd name="connsiteY9" fmla="*/ 2607556 h 2698996"/>
              <a:gd name="connsiteX10" fmla="*/ 851215 w 851215"/>
              <a:gd name="connsiteY10" fmla="*/ 2698996 h 2698996"/>
              <a:gd name="connsiteX0" fmla="*/ 0 w 759775"/>
              <a:gd name="connsiteY0" fmla="*/ 2357093 h 2607556"/>
              <a:gd name="connsiteX1" fmla="*/ 19377 w 759775"/>
              <a:gd name="connsiteY1" fmla="*/ 370199 h 2607556"/>
              <a:gd name="connsiteX2" fmla="*/ 127806 w 759775"/>
              <a:gd name="connsiteY2" fmla="*/ 108429 h 2607556"/>
              <a:gd name="connsiteX3" fmla="*/ 389576 w 759775"/>
              <a:gd name="connsiteY3" fmla="*/ 1 h 2607556"/>
              <a:gd name="connsiteX4" fmla="*/ 389576 w 759775"/>
              <a:gd name="connsiteY4" fmla="*/ 0 h 2607556"/>
              <a:gd name="connsiteX5" fmla="*/ 389576 w 759775"/>
              <a:gd name="connsiteY5" fmla="*/ 0 h 2607556"/>
              <a:gd name="connsiteX6" fmla="*/ 651346 w 759775"/>
              <a:gd name="connsiteY6" fmla="*/ 108429 h 2607556"/>
              <a:gd name="connsiteX7" fmla="*/ 759774 w 759775"/>
              <a:gd name="connsiteY7" fmla="*/ 370199 h 2607556"/>
              <a:gd name="connsiteX8" fmla="*/ 759775 w 759775"/>
              <a:gd name="connsiteY8" fmla="*/ 2607556 h 2607556"/>
              <a:gd name="connsiteX9" fmla="*/ 759775 w 759775"/>
              <a:gd name="connsiteY9" fmla="*/ 2607556 h 2607556"/>
              <a:gd name="connsiteX0" fmla="*/ 0 w 764702"/>
              <a:gd name="connsiteY0" fmla="*/ 2357093 h 2607556"/>
              <a:gd name="connsiteX1" fmla="*/ 19377 w 764702"/>
              <a:gd name="connsiteY1" fmla="*/ 370199 h 2607556"/>
              <a:gd name="connsiteX2" fmla="*/ 127806 w 764702"/>
              <a:gd name="connsiteY2" fmla="*/ 108429 h 2607556"/>
              <a:gd name="connsiteX3" fmla="*/ 389576 w 764702"/>
              <a:gd name="connsiteY3" fmla="*/ 1 h 2607556"/>
              <a:gd name="connsiteX4" fmla="*/ 389576 w 764702"/>
              <a:gd name="connsiteY4" fmla="*/ 0 h 2607556"/>
              <a:gd name="connsiteX5" fmla="*/ 389576 w 764702"/>
              <a:gd name="connsiteY5" fmla="*/ 0 h 2607556"/>
              <a:gd name="connsiteX6" fmla="*/ 651346 w 764702"/>
              <a:gd name="connsiteY6" fmla="*/ 108429 h 2607556"/>
              <a:gd name="connsiteX7" fmla="*/ 759774 w 764702"/>
              <a:gd name="connsiteY7" fmla="*/ 370199 h 2607556"/>
              <a:gd name="connsiteX8" fmla="*/ 759775 w 764702"/>
              <a:gd name="connsiteY8" fmla="*/ 2607556 h 2607556"/>
              <a:gd name="connsiteX9" fmla="*/ 764702 w 764702"/>
              <a:gd name="connsiteY9" fmla="*/ 2512599 h 2607556"/>
              <a:gd name="connsiteX0" fmla="*/ 0 w 778667"/>
              <a:gd name="connsiteY0" fmla="*/ 2357093 h 2512599"/>
              <a:gd name="connsiteX1" fmla="*/ 19377 w 778667"/>
              <a:gd name="connsiteY1" fmla="*/ 370199 h 2512599"/>
              <a:gd name="connsiteX2" fmla="*/ 127806 w 778667"/>
              <a:gd name="connsiteY2" fmla="*/ 108429 h 2512599"/>
              <a:gd name="connsiteX3" fmla="*/ 389576 w 778667"/>
              <a:gd name="connsiteY3" fmla="*/ 1 h 2512599"/>
              <a:gd name="connsiteX4" fmla="*/ 389576 w 778667"/>
              <a:gd name="connsiteY4" fmla="*/ 0 h 2512599"/>
              <a:gd name="connsiteX5" fmla="*/ 389576 w 778667"/>
              <a:gd name="connsiteY5" fmla="*/ 0 h 2512599"/>
              <a:gd name="connsiteX6" fmla="*/ 651346 w 778667"/>
              <a:gd name="connsiteY6" fmla="*/ 108429 h 2512599"/>
              <a:gd name="connsiteX7" fmla="*/ 759774 w 778667"/>
              <a:gd name="connsiteY7" fmla="*/ 370199 h 2512599"/>
              <a:gd name="connsiteX8" fmla="*/ 764702 w 778667"/>
              <a:gd name="connsiteY8" fmla="*/ 2512599 h 2512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8667" h="2512599">
                <a:moveTo>
                  <a:pt x="0" y="2357093"/>
                </a:moveTo>
                <a:lnTo>
                  <a:pt x="19377" y="370199"/>
                </a:lnTo>
                <a:cubicBezTo>
                  <a:pt x="19377" y="272016"/>
                  <a:pt x="58380" y="177855"/>
                  <a:pt x="127806" y="108429"/>
                </a:cubicBezTo>
                <a:cubicBezTo>
                  <a:pt x="197232" y="39003"/>
                  <a:pt x="291394" y="0"/>
                  <a:pt x="389576" y="1"/>
                </a:cubicBezTo>
                <a:lnTo>
                  <a:pt x="389576" y="0"/>
                </a:lnTo>
                <a:lnTo>
                  <a:pt x="389576" y="0"/>
                </a:lnTo>
                <a:cubicBezTo>
                  <a:pt x="487759" y="0"/>
                  <a:pt x="581920" y="39003"/>
                  <a:pt x="651346" y="108429"/>
                </a:cubicBezTo>
                <a:cubicBezTo>
                  <a:pt x="720772" y="177855"/>
                  <a:pt x="759775" y="272017"/>
                  <a:pt x="759774" y="370199"/>
                </a:cubicBezTo>
                <a:cubicBezTo>
                  <a:pt x="778667" y="770894"/>
                  <a:pt x="763675" y="2066266"/>
                  <a:pt x="764702" y="2512599"/>
                </a:cubicBezTo>
              </a:path>
            </a:pathLst>
          </a:custGeom>
          <a:ln w="1270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53" name="Freeform 52"/>
          <p:cNvSpPr/>
          <p:nvPr/>
        </p:nvSpPr>
        <p:spPr>
          <a:xfrm rot="4733987">
            <a:off x="390772" y="3357641"/>
            <a:ext cx="379174" cy="1207375"/>
          </a:xfrm>
          <a:custGeom>
            <a:avLst/>
            <a:gdLst>
              <a:gd name="connsiteX0" fmla="*/ 229291 w 458582"/>
              <a:gd name="connsiteY0" fmla="*/ 0 h 1615047"/>
              <a:gd name="connsiteX1" fmla="*/ 229291 w 458582"/>
              <a:gd name="connsiteY1" fmla="*/ 0 h 1615047"/>
              <a:gd name="connsiteX2" fmla="*/ 391424 w 458582"/>
              <a:gd name="connsiteY2" fmla="*/ 67158 h 1615047"/>
              <a:gd name="connsiteX3" fmla="*/ 458582 w 458582"/>
              <a:gd name="connsiteY3" fmla="*/ 229291 h 1615047"/>
              <a:gd name="connsiteX4" fmla="*/ 458582 w 458582"/>
              <a:gd name="connsiteY4" fmla="*/ 1615047 h 1615047"/>
              <a:gd name="connsiteX5" fmla="*/ 458582 w 458582"/>
              <a:gd name="connsiteY5" fmla="*/ 1615047 h 1615047"/>
              <a:gd name="connsiteX6" fmla="*/ 458582 w 458582"/>
              <a:gd name="connsiteY6" fmla="*/ 1615047 h 1615047"/>
              <a:gd name="connsiteX7" fmla="*/ 0 w 458582"/>
              <a:gd name="connsiteY7" fmla="*/ 1615047 h 1615047"/>
              <a:gd name="connsiteX8" fmla="*/ 0 w 458582"/>
              <a:gd name="connsiteY8" fmla="*/ 1615047 h 1615047"/>
              <a:gd name="connsiteX9" fmla="*/ 0 w 458582"/>
              <a:gd name="connsiteY9" fmla="*/ 1615047 h 1615047"/>
              <a:gd name="connsiteX10" fmla="*/ 0 w 458582"/>
              <a:gd name="connsiteY10" fmla="*/ 229291 h 1615047"/>
              <a:gd name="connsiteX11" fmla="*/ 67158 w 458582"/>
              <a:gd name="connsiteY11" fmla="*/ 67158 h 1615047"/>
              <a:gd name="connsiteX12" fmla="*/ 229291 w 458582"/>
              <a:gd name="connsiteY12" fmla="*/ 0 h 1615047"/>
              <a:gd name="connsiteX0" fmla="*/ 0 w 550022"/>
              <a:gd name="connsiteY0" fmla="*/ 1615047 h 1706487"/>
              <a:gd name="connsiteX1" fmla="*/ 0 w 550022"/>
              <a:gd name="connsiteY1" fmla="*/ 1615047 h 1706487"/>
              <a:gd name="connsiteX2" fmla="*/ 0 w 550022"/>
              <a:gd name="connsiteY2" fmla="*/ 1615047 h 1706487"/>
              <a:gd name="connsiteX3" fmla="*/ 0 w 550022"/>
              <a:gd name="connsiteY3" fmla="*/ 229291 h 1706487"/>
              <a:gd name="connsiteX4" fmla="*/ 67158 w 550022"/>
              <a:gd name="connsiteY4" fmla="*/ 67158 h 1706487"/>
              <a:gd name="connsiteX5" fmla="*/ 229291 w 550022"/>
              <a:gd name="connsiteY5" fmla="*/ 0 h 1706487"/>
              <a:gd name="connsiteX6" fmla="*/ 229291 w 550022"/>
              <a:gd name="connsiteY6" fmla="*/ 0 h 1706487"/>
              <a:gd name="connsiteX7" fmla="*/ 391424 w 550022"/>
              <a:gd name="connsiteY7" fmla="*/ 67158 h 1706487"/>
              <a:gd name="connsiteX8" fmla="*/ 458582 w 550022"/>
              <a:gd name="connsiteY8" fmla="*/ 229291 h 1706487"/>
              <a:gd name="connsiteX9" fmla="*/ 458582 w 550022"/>
              <a:gd name="connsiteY9" fmla="*/ 1615047 h 1706487"/>
              <a:gd name="connsiteX10" fmla="*/ 458582 w 550022"/>
              <a:gd name="connsiteY10" fmla="*/ 1615047 h 1706487"/>
              <a:gd name="connsiteX11" fmla="*/ 550022 w 550022"/>
              <a:gd name="connsiteY11" fmla="*/ 1706487 h 1706487"/>
              <a:gd name="connsiteX0" fmla="*/ 0 w 550022"/>
              <a:gd name="connsiteY0" fmla="*/ 1615047 h 1706487"/>
              <a:gd name="connsiteX1" fmla="*/ 0 w 550022"/>
              <a:gd name="connsiteY1" fmla="*/ 1615047 h 1706487"/>
              <a:gd name="connsiteX2" fmla="*/ 9603 w 550022"/>
              <a:gd name="connsiteY2" fmla="*/ 1356566 h 1706487"/>
              <a:gd name="connsiteX3" fmla="*/ 0 w 550022"/>
              <a:gd name="connsiteY3" fmla="*/ 229291 h 1706487"/>
              <a:gd name="connsiteX4" fmla="*/ 67158 w 550022"/>
              <a:gd name="connsiteY4" fmla="*/ 67158 h 1706487"/>
              <a:gd name="connsiteX5" fmla="*/ 229291 w 550022"/>
              <a:gd name="connsiteY5" fmla="*/ 0 h 1706487"/>
              <a:gd name="connsiteX6" fmla="*/ 229291 w 550022"/>
              <a:gd name="connsiteY6" fmla="*/ 0 h 1706487"/>
              <a:gd name="connsiteX7" fmla="*/ 391424 w 550022"/>
              <a:gd name="connsiteY7" fmla="*/ 67158 h 1706487"/>
              <a:gd name="connsiteX8" fmla="*/ 458582 w 550022"/>
              <a:gd name="connsiteY8" fmla="*/ 229291 h 1706487"/>
              <a:gd name="connsiteX9" fmla="*/ 458582 w 550022"/>
              <a:gd name="connsiteY9" fmla="*/ 1615047 h 1706487"/>
              <a:gd name="connsiteX10" fmla="*/ 458582 w 550022"/>
              <a:gd name="connsiteY10" fmla="*/ 1615047 h 1706487"/>
              <a:gd name="connsiteX11" fmla="*/ 550022 w 550022"/>
              <a:gd name="connsiteY11" fmla="*/ 1706487 h 1706487"/>
              <a:gd name="connsiteX0" fmla="*/ 0 w 550022"/>
              <a:gd name="connsiteY0" fmla="*/ 1615047 h 1706487"/>
              <a:gd name="connsiteX1" fmla="*/ 9603 w 550022"/>
              <a:gd name="connsiteY1" fmla="*/ 1356566 h 1706487"/>
              <a:gd name="connsiteX2" fmla="*/ 0 w 550022"/>
              <a:gd name="connsiteY2" fmla="*/ 229291 h 1706487"/>
              <a:gd name="connsiteX3" fmla="*/ 67158 w 550022"/>
              <a:gd name="connsiteY3" fmla="*/ 67158 h 1706487"/>
              <a:gd name="connsiteX4" fmla="*/ 229291 w 550022"/>
              <a:gd name="connsiteY4" fmla="*/ 0 h 1706487"/>
              <a:gd name="connsiteX5" fmla="*/ 229291 w 550022"/>
              <a:gd name="connsiteY5" fmla="*/ 0 h 1706487"/>
              <a:gd name="connsiteX6" fmla="*/ 391424 w 550022"/>
              <a:gd name="connsiteY6" fmla="*/ 67158 h 1706487"/>
              <a:gd name="connsiteX7" fmla="*/ 458582 w 550022"/>
              <a:gd name="connsiteY7" fmla="*/ 229291 h 1706487"/>
              <a:gd name="connsiteX8" fmla="*/ 458582 w 550022"/>
              <a:gd name="connsiteY8" fmla="*/ 1615047 h 1706487"/>
              <a:gd name="connsiteX9" fmla="*/ 458582 w 550022"/>
              <a:gd name="connsiteY9" fmla="*/ 1615047 h 1706487"/>
              <a:gd name="connsiteX10" fmla="*/ 550022 w 550022"/>
              <a:gd name="connsiteY10" fmla="*/ 1706487 h 1706487"/>
              <a:gd name="connsiteX0" fmla="*/ 9603 w 550022"/>
              <a:gd name="connsiteY0" fmla="*/ 1356566 h 1706487"/>
              <a:gd name="connsiteX1" fmla="*/ 0 w 550022"/>
              <a:gd name="connsiteY1" fmla="*/ 229291 h 1706487"/>
              <a:gd name="connsiteX2" fmla="*/ 67158 w 550022"/>
              <a:gd name="connsiteY2" fmla="*/ 67158 h 1706487"/>
              <a:gd name="connsiteX3" fmla="*/ 229291 w 550022"/>
              <a:gd name="connsiteY3" fmla="*/ 0 h 1706487"/>
              <a:gd name="connsiteX4" fmla="*/ 229291 w 550022"/>
              <a:gd name="connsiteY4" fmla="*/ 0 h 1706487"/>
              <a:gd name="connsiteX5" fmla="*/ 391424 w 550022"/>
              <a:gd name="connsiteY5" fmla="*/ 67158 h 1706487"/>
              <a:gd name="connsiteX6" fmla="*/ 458582 w 550022"/>
              <a:gd name="connsiteY6" fmla="*/ 229291 h 1706487"/>
              <a:gd name="connsiteX7" fmla="*/ 458582 w 550022"/>
              <a:gd name="connsiteY7" fmla="*/ 1615047 h 1706487"/>
              <a:gd name="connsiteX8" fmla="*/ 458582 w 550022"/>
              <a:gd name="connsiteY8" fmla="*/ 1615047 h 1706487"/>
              <a:gd name="connsiteX9" fmla="*/ 550022 w 550022"/>
              <a:gd name="connsiteY9" fmla="*/ 1706487 h 1706487"/>
              <a:gd name="connsiteX0" fmla="*/ 9603 w 458582"/>
              <a:gd name="connsiteY0" fmla="*/ 1356566 h 1615047"/>
              <a:gd name="connsiteX1" fmla="*/ 0 w 458582"/>
              <a:gd name="connsiteY1" fmla="*/ 229291 h 1615047"/>
              <a:gd name="connsiteX2" fmla="*/ 67158 w 458582"/>
              <a:gd name="connsiteY2" fmla="*/ 67158 h 1615047"/>
              <a:gd name="connsiteX3" fmla="*/ 229291 w 458582"/>
              <a:gd name="connsiteY3" fmla="*/ 0 h 1615047"/>
              <a:gd name="connsiteX4" fmla="*/ 229291 w 458582"/>
              <a:gd name="connsiteY4" fmla="*/ 0 h 1615047"/>
              <a:gd name="connsiteX5" fmla="*/ 391424 w 458582"/>
              <a:gd name="connsiteY5" fmla="*/ 67158 h 1615047"/>
              <a:gd name="connsiteX6" fmla="*/ 458582 w 458582"/>
              <a:gd name="connsiteY6" fmla="*/ 229291 h 1615047"/>
              <a:gd name="connsiteX7" fmla="*/ 458582 w 458582"/>
              <a:gd name="connsiteY7" fmla="*/ 1615047 h 1615047"/>
              <a:gd name="connsiteX8" fmla="*/ 458582 w 458582"/>
              <a:gd name="connsiteY8" fmla="*/ 1615047 h 1615047"/>
              <a:gd name="connsiteX0" fmla="*/ 9603 w 458582"/>
              <a:gd name="connsiteY0" fmla="*/ 1356566 h 1615047"/>
              <a:gd name="connsiteX1" fmla="*/ 0 w 458582"/>
              <a:gd name="connsiteY1" fmla="*/ 229291 h 1615047"/>
              <a:gd name="connsiteX2" fmla="*/ 67158 w 458582"/>
              <a:gd name="connsiteY2" fmla="*/ 67158 h 1615047"/>
              <a:gd name="connsiteX3" fmla="*/ 229291 w 458582"/>
              <a:gd name="connsiteY3" fmla="*/ 0 h 1615047"/>
              <a:gd name="connsiteX4" fmla="*/ 229291 w 458582"/>
              <a:gd name="connsiteY4" fmla="*/ 0 h 1615047"/>
              <a:gd name="connsiteX5" fmla="*/ 391424 w 458582"/>
              <a:gd name="connsiteY5" fmla="*/ 67158 h 1615047"/>
              <a:gd name="connsiteX6" fmla="*/ 458582 w 458582"/>
              <a:gd name="connsiteY6" fmla="*/ 229291 h 1615047"/>
              <a:gd name="connsiteX7" fmla="*/ 458582 w 458582"/>
              <a:gd name="connsiteY7" fmla="*/ 1615047 h 1615047"/>
              <a:gd name="connsiteX8" fmla="*/ 447473 w 458582"/>
              <a:gd name="connsiteY8" fmla="*/ 1462129 h 1615047"/>
              <a:gd name="connsiteX0" fmla="*/ 9603 w 458582"/>
              <a:gd name="connsiteY0" fmla="*/ 1356566 h 1462129"/>
              <a:gd name="connsiteX1" fmla="*/ 0 w 458582"/>
              <a:gd name="connsiteY1" fmla="*/ 229291 h 1462129"/>
              <a:gd name="connsiteX2" fmla="*/ 67158 w 458582"/>
              <a:gd name="connsiteY2" fmla="*/ 67158 h 1462129"/>
              <a:gd name="connsiteX3" fmla="*/ 229291 w 458582"/>
              <a:gd name="connsiteY3" fmla="*/ 0 h 1462129"/>
              <a:gd name="connsiteX4" fmla="*/ 229291 w 458582"/>
              <a:gd name="connsiteY4" fmla="*/ 0 h 1462129"/>
              <a:gd name="connsiteX5" fmla="*/ 391424 w 458582"/>
              <a:gd name="connsiteY5" fmla="*/ 67158 h 1462129"/>
              <a:gd name="connsiteX6" fmla="*/ 458582 w 458582"/>
              <a:gd name="connsiteY6" fmla="*/ 229291 h 1462129"/>
              <a:gd name="connsiteX7" fmla="*/ 447473 w 458582"/>
              <a:gd name="connsiteY7" fmla="*/ 1462129 h 1462129"/>
              <a:gd name="connsiteX0" fmla="*/ 28227 w 458582"/>
              <a:gd name="connsiteY0" fmla="*/ 1401330 h 1462129"/>
              <a:gd name="connsiteX1" fmla="*/ 0 w 458582"/>
              <a:gd name="connsiteY1" fmla="*/ 229291 h 1462129"/>
              <a:gd name="connsiteX2" fmla="*/ 67158 w 458582"/>
              <a:gd name="connsiteY2" fmla="*/ 67158 h 1462129"/>
              <a:gd name="connsiteX3" fmla="*/ 229291 w 458582"/>
              <a:gd name="connsiteY3" fmla="*/ 0 h 1462129"/>
              <a:gd name="connsiteX4" fmla="*/ 229291 w 458582"/>
              <a:gd name="connsiteY4" fmla="*/ 0 h 1462129"/>
              <a:gd name="connsiteX5" fmla="*/ 391424 w 458582"/>
              <a:gd name="connsiteY5" fmla="*/ 67158 h 1462129"/>
              <a:gd name="connsiteX6" fmla="*/ 458582 w 458582"/>
              <a:gd name="connsiteY6" fmla="*/ 229291 h 1462129"/>
              <a:gd name="connsiteX7" fmla="*/ 447473 w 458582"/>
              <a:gd name="connsiteY7" fmla="*/ 1462129 h 1462129"/>
              <a:gd name="connsiteX0" fmla="*/ 0 w 459179"/>
              <a:gd name="connsiteY0" fmla="*/ 1379079 h 1462129"/>
              <a:gd name="connsiteX1" fmla="*/ 597 w 459179"/>
              <a:gd name="connsiteY1" fmla="*/ 229291 h 1462129"/>
              <a:gd name="connsiteX2" fmla="*/ 67755 w 459179"/>
              <a:gd name="connsiteY2" fmla="*/ 67158 h 1462129"/>
              <a:gd name="connsiteX3" fmla="*/ 229888 w 459179"/>
              <a:gd name="connsiteY3" fmla="*/ 0 h 1462129"/>
              <a:gd name="connsiteX4" fmla="*/ 229888 w 459179"/>
              <a:gd name="connsiteY4" fmla="*/ 0 h 1462129"/>
              <a:gd name="connsiteX5" fmla="*/ 392021 w 459179"/>
              <a:gd name="connsiteY5" fmla="*/ 67158 h 1462129"/>
              <a:gd name="connsiteX6" fmla="*/ 459179 w 459179"/>
              <a:gd name="connsiteY6" fmla="*/ 229291 h 1462129"/>
              <a:gd name="connsiteX7" fmla="*/ 448070 w 459179"/>
              <a:gd name="connsiteY7" fmla="*/ 1462129 h 1462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9179" h="1462129">
                <a:moveTo>
                  <a:pt x="0" y="1379079"/>
                </a:moveTo>
                <a:lnTo>
                  <a:pt x="597" y="229291"/>
                </a:lnTo>
                <a:cubicBezTo>
                  <a:pt x="597" y="168479"/>
                  <a:pt x="24755" y="110158"/>
                  <a:pt x="67755" y="67158"/>
                </a:cubicBezTo>
                <a:cubicBezTo>
                  <a:pt x="110755" y="24158"/>
                  <a:pt x="169077" y="0"/>
                  <a:pt x="229888" y="0"/>
                </a:cubicBezTo>
                <a:lnTo>
                  <a:pt x="229888" y="0"/>
                </a:lnTo>
                <a:cubicBezTo>
                  <a:pt x="290700" y="0"/>
                  <a:pt x="349021" y="24158"/>
                  <a:pt x="392021" y="67158"/>
                </a:cubicBezTo>
                <a:cubicBezTo>
                  <a:pt x="435021" y="110158"/>
                  <a:pt x="459179" y="168480"/>
                  <a:pt x="459179" y="229291"/>
                </a:cubicBezTo>
                <a:lnTo>
                  <a:pt x="448070" y="1462129"/>
                </a:lnTo>
              </a:path>
            </a:pathLst>
          </a:custGeom>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rot="21000000">
            <a:off x="600152" y="3389654"/>
            <a:ext cx="7622161" cy="1679594"/>
          </a:xfrm>
        </p:spPr>
        <p:txBody>
          <a:bodyPr vert="horz" lIns="91440" tIns="45720" rIns="91440" bIns="45720" rtlCol="0" anchor="b" anchorCtr="0">
            <a:noAutofit/>
          </a:bodyPr>
          <a:lstStyle>
            <a:lvl1pPr algn="r" defTabSz="914400" rtl="0" eaLnBrk="1" latinLnBrk="0" hangingPunct="1">
              <a:lnSpc>
                <a:spcPts val="5600"/>
              </a:lnSpc>
              <a:spcBef>
                <a:spcPct val="0"/>
              </a:spcBef>
              <a:buNone/>
              <a:defRPr sz="4600" kern="1200">
                <a:solidFill>
                  <a:schemeClr val="bg1"/>
                </a:solidFill>
                <a:latin typeface="+mj-lt"/>
                <a:ea typeface="+mj-ea"/>
                <a:cs typeface="+mj-cs"/>
              </a:defRPr>
            </a:lvl1pPr>
          </a:lstStyle>
          <a:p>
            <a:r>
              <a:rPr lang="en-US" smtClean="0"/>
              <a:t>Click to edit Master title style</a:t>
            </a:r>
            <a:endParaRPr/>
          </a:p>
        </p:txBody>
      </p:sp>
      <p:sp>
        <p:nvSpPr>
          <p:cNvPr id="29" name="Rectangle 28"/>
          <p:cNvSpPr/>
          <p:nvPr/>
        </p:nvSpPr>
        <p:spPr>
          <a:xfrm>
            <a:off x="0" y="0"/>
            <a:ext cx="9144000" cy="6858000"/>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32" name="Round Same Side Corner Rectangle 31"/>
          <p:cNvSpPr/>
          <p:nvPr/>
        </p:nvSpPr>
        <p:spPr>
          <a:xfrm rot="16200000">
            <a:off x="3974664" y="-2347475"/>
            <a:ext cx="1450260" cy="8888412"/>
          </a:xfrm>
          <a:prstGeom prst="round2SameRect">
            <a:avLst>
              <a:gd name="adj1" fmla="val 50000"/>
              <a:gd name="adj2" fmla="val 0"/>
            </a:avLst>
          </a:prstGeom>
          <a:solidFill>
            <a:srgbClr val="073779">
              <a:alpha val="30000"/>
            </a:srgbClr>
          </a:solidFill>
          <a:ln w="254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699247" y="3024188"/>
            <a:ext cx="3657600" cy="3376612"/>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751294" y="3024188"/>
            <a:ext cx="3657600" cy="3376612"/>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A000D86A-5624-B94A-A18E-781476893036}" type="datetimeFigureOut">
              <a:rPr lang="en-US" smtClean="0"/>
              <a:pPr/>
              <a:t>3/16/10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1542CBE-A930-414F-A611-43F52B5E0BC6}" type="slidenum">
              <a:rPr lang="en-US" smtClean="0"/>
              <a:pPr/>
              <a:t>‹#›</a:t>
            </a:fld>
            <a:endParaRPr 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35" name="Round Same Side Corner Rectangle 34"/>
          <p:cNvSpPr/>
          <p:nvPr/>
        </p:nvSpPr>
        <p:spPr>
          <a:xfrm rot="16200000">
            <a:off x="3974664" y="-2347475"/>
            <a:ext cx="1450260" cy="8888412"/>
          </a:xfrm>
          <a:prstGeom prst="round2SameRect">
            <a:avLst>
              <a:gd name="adj1" fmla="val 50000"/>
              <a:gd name="adj2" fmla="val 0"/>
            </a:avLst>
          </a:prstGeom>
          <a:solidFill>
            <a:srgbClr val="073779">
              <a:alpha val="30000"/>
            </a:srgbClr>
          </a:solidFill>
          <a:ln w="254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712788" y="2895601"/>
            <a:ext cx="3657600" cy="685800"/>
          </a:xfrm>
          <a:prstGeom prst="roundRect">
            <a:avLst>
              <a:gd name="adj" fmla="val 50000"/>
            </a:avLst>
          </a:prstGeom>
          <a:solidFill>
            <a:schemeClr val="accent1">
              <a:alpha val="80000"/>
            </a:schemeClr>
          </a:solidFill>
          <a:ln>
            <a:solidFill>
              <a:schemeClr val="accent2">
                <a:alpha val="80000"/>
              </a:schemeClr>
            </a:solidFill>
          </a:ln>
        </p:spPr>
        <p:txBody>
          <a:bodyPr anchor="ctr" anchorCtr="0">
            <a:noAutofit/>
          </a:bodyPr>
          <a:lstStyle>
            <a:lvl1pPr marL="0" indent="0" algn="ctr">
              <a:spcBef>
                <a:spcPts val="0"/>
              </a:spcBef>
              <a:spcAft>
                <a:spcPts val="0"/>
              </a:spcAft>
              <a:buNone/>
              <a:defRPr sz="2200" b="1">
                <a:effectLs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12788" y="3657600"/>
            <a:ext cx="3657600" cy="2743199"/>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773706" y="2895601"/>
            <a:ext cx="3657600" cy="685800"/>
          </a:xfrm>
          <a:prstGeom prst="roundRect">
            <a:avLst>
              <a:gd name="adj" fmla="val 50000"/>
            </a:avLst>
          </a:prstGeom>
          <a:solidFill>
            <a:schemeClr val="accent1">
              <a:alpha val="80000"/>
            </a:schemeClr>
          </a:solidFill>
          <a:ln>
            <a:solidFill>
              <a:schemeClr val="accent2">
                <a:alpha val="80000"/>
              </a:schemeClr>
            </a:solidFill>
          </a:ln>
        </p:spPr>
        <p:txBody>
          <a:bodyPr anchor="ctr" anchorCtr="0">
            <a:noAutofit/>
          </a:bodyPr>
          <a:lstStyle>
            <a:lvl1pPr marL="0" indent="0" algn="ctr">
              <a:spcBef>
                <a:spcPts val="0"/>
              </a:spcBef>
              <a:spcAft>
                <a:spcPts val="0"/>
              </a:spcAft>
              <a:buNone/>
              <a:defRPr sz="2200" b="1">
                <a:effectLs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73706" y="3657600"/>
            <a:ext cx="3657600" cy="2743199"/>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A000D86A-5624-B94A-A18E-781476893036}" type="datetimeFigureOut">
              <a:rPr lang="en-US" smtClean="0"/>
              <a:pPr/>
              <a:t>3/16/10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1542CBE-A930-414F-A611-43F52B5E0BC6}" type="slidenum">
              <a:rPr lang="en-US" smtClean="0"/>
              <a:pPr/>
              <a:t>‹#›</a:t>
            </a:fld>
            <a:endParaRPr 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7" name="Round Same Side Corner Rectangle 6"/>
          <p:cNvSpPr/>
          <p:nvPr/>
        </p:nvSpPr>
        <p:spPr>
          <a:xfrm rot="16200000">
            <a:off x="3974664" y="-2347475"/>
            <a:ext cx="1450260" cy="8888412"/>
          </a:xfrm>
          <a:prstGeom prst="round2SameRect">
            <a:avLst>
              <a:gd name="adj1" fmla="val 50000"/>
              <a:gd name="adj2" fmla="val 0"/>
            </a:avLst>
          </a:prstGeom>
          <a:solidFill>
            <a:srgbClr val="073779">
              <a:alpha val="30000"/>
            </a:srgbClr>
          </a:solidFill>
          <a:ln w="254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A000D86A-5624-B94A-A18E-781476893036}" type="datetimeFigureOut">
              <a:rPr lang="en-US" smtClean="0"/>
              <a:pPr/>
              <a:t>3/16/10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1542CBE-A930-414F-A611-43F52B5E0BC6}" type="slidenum">
              <a:rPr lang="en-US" smtClean="0"/>
              <a:pPr/>
              <a:t>‹#›</a:t>
            </a:fld>
            <a:endParaRPr 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00D86A-5624-B94A-A18E-781476893036}" type="datetimeFigureOut">
              <a:rPr lang="en-US" smtClean="0"/>
              <a:pPr/>
              <a:t>3/16/10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1542CBE-A930-414F-A611-43F52B5E0BC6}" type="slidenum">
              <a:rPr lang="en-US" smtClean="0"/>
              <a:pPr/>
              <a:t>‹#›</a:t>
            </a:fld>
            <a:endParaRPr 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33" name="Rounded Rectangle 32"/>
          <p:cNvSpPr/>
          <p:nvPr/>
        </p:nvSpPr>
        <p:spPr>
          <a:xfrm>
            <a:off x="366713" y="1447800"/>
            <a:ext cx="3748087" cy="4800600"/>
          </a:xfrm>
          <a:prstGeom prst="roundRect">
            <a:avLst/>
          </a:prstGeom>
          <a:solidFill>
            <a:schemeClr val="accent1">
              <a:alpha val="60000"/>
            </a:schemeClr>
          </a:solidFill>
          <a:ln w="63500">
            <a:solidFill>
              <a:schemeClr val="accent2">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533399" y="1676400"/>
            <a:ext cx="3429000" cy="1066800"/>
          </a:xfrm>
        </p:spPr>
        <p:txBody>
          <a:bodyPr anchor="b"/>
          <a:lstStyle>
            <a:lvl1pPr algn="ctr">
              <a:lnSpc>
                <a:spcPct val="100000"/>
              </a:lnSpc>
              <a:defRPr sz="3000" b="0"/>
            </a:lvl1pPr>
          </a:lstStyle>
          <a:p>
            <a:r>
              <a:rPr lang="en-US" smtClean="0"/>
              <a:t>Click to edit Master title style</a:t>
            </a:r>
            <a:endParaRPr/>
          </a:p>
        </p:txBody>
      </p:sp>
      <p:sp>
        <p:nvSpPr>
          <p:cNvPr id="3" name="Content Placeholder 2"/>
          <p:cNvSpPr>
            <a:spLocks noGrp="1"/>
          </p:cNvSpPr>
          <p:nvPr>
            <p:ph idx="1"/>
          </p:nvPr>
        </p:nvSpPr>
        <p:spPr>
          <a:xfrm>
            <a:off x="4504766" y="990600"/>
            <a:ext cx="4258234" cy="5257800"/>
          </a:xfrm>
        </p:spPr>
        <p:txBody>
          <a:bodyPr>
            <a:normAutofit/>
          </a:bodyPr>
          <a:lstStyle>
            <a:lvl1pPr>
              <a:defRPr sz="20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533400" y="2850775"/>
            <a:ext cx="3429000" cy="3169025"/>
          </a:xfrm>
        </p:spPr>
        <p:txBody>
          <a:bodyPr>
            <a:normAutofit/>
          </a:bodyPr>
          <a:lstStyle>
            <a:lvl1pPr marL="0" indent="0" algn="ctr">
              <a:buNone/>
              <a:defRPr sz="1600">
                <a:effectLs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00D86A-5624-B94A-A18E-781476893036}" type="datetimeFigureOut">
              <a:rPr lang="en-US" smtClean="0"/>
              <a:pPr/>
              <a:t>3/16/10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D3699B-3FB6-4A0F-9BB1-B665047FE684}" type="slidenum">
              <a:rPr lang="en-US" smtClean="0"/>
              <a:pPr/>
              <a:t>‹#›</a:t>
            </a:fld>
            <a:endParaRPr 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34" name="Rectangle 33"/>
          <p:cNvSpPr/>
          <p:nvPr/>
        </p:nvSpPr>
        <p:spPr>
          <a:xfrm>
            <a:off x="9144" y="2476500"/>
            <a:ext cx="9125712" cy="4368800"/>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36" name="Straight Connector 35"/>
          <p:cNvCxnSpPr/>
          <p:nvPr/>
        </p:nvCxnSpPr>
        <p:spPr>
          <a:xfrm>
            <a:off x="9144" y="2476500"/>
            <a:ext cx="9125712" cy="1588"/>
          </a:xfrm>
          <a:prstGeom prst="line">
            <a:avLst/>
          </a:prstGeom>
          <a:ln w="25400">
            <a:solidFill>
              <a:schemeClr val="accent2">
                <a:alpha val="40000"/>
              </a:schemeClr>
            </a:solidFill>
          </a:ln>
        </p:spPr>
        <p:style>
          <a:lnRef idx="1">
            <a:schemeClr val="accent1"/>
          </a:lnRef>
          <a:fillRef idx="0">
            <a:schemeClr val="accent1"/>
          </a:fillRef>
          <a:effectRef idx="0">
            <a:schemeClr val="accent1"/>
          </a:effectRef>
          <a:fontRef idx="minor">
            <a:schemeClr val="tx1"/>
          </a:fontRef>
        </p:style>
      </p:cxnSp>
      <p:sp>
        <p:nvSpPr>
          <p:cNvPr id="5" name="Date Placeholder 4"/>
          <p:cNvSpPr>
            <a:spLocks noGrp="1"/>
          </p:cNvSpPr>
          <p:nvPr>
            <p:ph type="dt" sz="half" idx="10"/>
          </p:nvPr>
        </p:nvSpPr>
        <p:spPr/>
        <p:txBody>
          <a:bodyPr/>
          <a:lstStyle/>
          <a:p>
            <a:fld id="{A000D86A-5624-B94A-A18E-781476893036}" type="datetimeFigureOut">
              <a:rPr lang="en-US" smtClean="0"/>
              <a:pPr/>
              <a:t>3/16/10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1542CBE-A930-414F-A611-43F52B5E0BC6}" type="slidenum">
              <a:rPr lang="en-US" smtClean="0"/>
              <a:pPr/>
              <a:t>‹#›</a:t>
            </a:fld>
            <a:endParaRPr lang="en-US"/>
          </a:p>
        </p:txBody>
      </p:sp>
      <p:sp>
        <p:nvSpPr>
          <p:cNvPr id="2" name="Title 1"/>
          <p:cNvSpPr>
            <a:spLocks noGrp="1"/>
          </p:cNvSpPr>
          <p:nvPr>
            <p:ph type="title"/>
          </p:nvPr>
        </p:nvSpPr>
        <p:spPr>
          <a:xfrm>
            <a:off x="4477870" y="990600"/>
            <a:ext cx="3951755" cy="1431832"/>
          </a:xfrm>
        </p:spPr>
        <p:txBody>
          <a:bodyPr anchor="b"/>
          <a:lstStyle>
            <a:lvl1pPr algn="l">
              <a:lnSpc>
                <a:spcPct val="100000"/>
              </a:lnSpc>
              <a:defRPr sz="3000" b="0"/>
            </a:lvl1pPr>
          </a:lstStyle>
          <a:p>
            <a:r>
              <a:rPr lang="en-US" smtClean="0"/>
              <a:t>Click to edit Master title style</a:t>
            </a:r>
            <a:endParaRPr/>
          </a:p>
        </p:txBody>
      </p:sp>
      <p:sp>
        <p:nvSpPr>
          <p:cNvPr id="3" name="Picture Placeholder 2"/>
          <p:cNvSpPr>
            <a:spLocks noGrp="1"/>
          </p:cNvSpPr>
          <p:nvPr>
            <p:ph type="pic" idx="1"/>
          </p:nvPr>
        </p:nvSpPr>
        <p:spPr>
          <a:xfrm rot="21416935">
            <a:off x="414291" y="1321671"/>
            <a:ext cx="3703911" cy="5202978"/>
          </a:xfrm>
          <a:prstGeom prst="roundRect">
            <a:avLst>
              <a:gd name="adj" fmla="val 7476"/>
            </a:avLst>
          </a:prstGeom>
          <a:ln w="63500">
            <a:solidFill>
              <a:schemeClr val="accent2"/>
            </a:solidFill>
          </a:ln>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4477870" y="2547938"/>
            <a:ext cx="3951755" cy="3700462"/>
          </a:xfrm>
        </p:spPr>
        <p:txBody>
          <a:bodyPr>
            <a:normAutofit/>
          </a:bodyPr>
          <a:lstStyle>
            <a:lvl1pPr marL="0" indent="0">
              <a:buNone/>
              <a:defRPr sz="1800">
                <a:effectLs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above Caption">
    <p:spTree>
      <p:nvGrpSpPr>
        <p:cNvPr id="1" name=""/>
        <p:cNvGrpSpPr/>
        <p:nvPr/>
      </p:nvGrpSpPr>
      <p:grpSpPr>
        <a:xfrm>
          <a:off x="0" y="0"/>
          <a:ext cx="0" cy="0"/>
          <a:chOff x="0" y="0"/>
          <a:chExt cx="0" cy="0"/>
        </a:xfrm>
      </p:grpSpPr>
      <p:grpSp>
        <p:nvGrpSpPr>
          <p:cNvPr id="8" name="Group 33"/>
          <p:cNvGrpSpPr/>
          <p:nvPr/>
        </p:nvGrpSpPr>
        <p:grpSpPr>
          <a:xfrm>
            <a:off x="9144" y="3810000"/>
            <a:ext cx="9125712" cy="3035300"/>
            <a:chOff x="9144" y="3810000"/>
            <a:chExt cx="9125712" cy="3035300"/>
          </a:xfrm>
        </p:grpSpPr>
        <p:sp>
          <p:nvSpPr>
            <p:cNvPr id="35" name="Rectangle 34"/>
            <p:cNvSpPr/>
            <p:nvPr/>
          </p:nvSpPr>
          <p:spPr>
            <a:xfrm>
              <a:off x="9144" y="3810000"/>
              <a:ext cx="9125712" cy="3035300"/>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36" name="Straight Connector 35"/>
            <p:cNvCxnSpPr/>
            <p:nvPr/>
          </p:nvCxnSpPr>
          <p:spPr>
            <a:xfrm>
              <a:off x="9144" y="3810000"/>
              <a:ext cx="9125712" cy="1588"/>
            </a:xfrm>
            <a:prstGeom prst="line">
              <a:avLst/>
            </a:prstGeom>
            <a:ln w="25400">
              <a:solidFill>
                <a:schemeClr val="accent2">
                  <a:alpha val="40000"/>
                </a:schemeClr>
              </a:solidFill>
            </a:ln>
          </p:spPr>
          <p:style>
            <a:lnRef idx="1">
              <a:schemeClr val="accent1"/>
            </a:lnRef>
            <a:fillRef idx="0">
              <a:schemeClr val="accent1"/>
            </a:fillRef>
            <a:effectRef idx="0">
              <a:schemeClr val="accent1"/>
            </a:effectRef>
            <a:fontRef idx="minor">
              <a:schemeClr val="tx1"/>
            </a:fontRef>
          </p:style>
        </p:cxnSp>
      </p:grpSp>
      <p:sp>
        <p:nvSpPr>
          <p:cNvPr id="5" name="Date Placeholder 4"/>
          <p:cNvSpPr>
            <a:spLocks noGrp="1"/>
          </p:cNvSpPr>
          <p:nvPr>
            <p:ph type="dt" sz="half" idx="10"/>
          </p:nvPr>
        </p:nvSpPr>
        <p:spPr/>
        <p:txBody>
          <a:bodyPr/>
          <a:lstStyle/>
          <a:p>
            <a:fld id="{A000D86A-5624-B94A-A18E-781476893036}" type="datetimeFigureOut">
              <a:rPr lang="en-US" smtClean="0"/>
              <a:pPr/>
              <a:t>3/16/10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1542CBE-A930-414F-A611-43F52B5E0BC6}" type="slidenum">
              <a:rPr lang="en-US" smtClean="0"/>
              <a:pPr/>
              <a:t>‹#›</a:t>
            </a:fld>
            <a:endParaRPr lang="en-US"/>
          </a:p>
        </p:txBody>
      </p:sp>
      <p:sp>
        <p:nvSpPr>
          <p:cNvPr id="3" name="Picture Placeholder 2"/>
          <p:cNvSpPr>
            <a:spLocks noGrp="1"/>
          </p:cNvSpPr>
          <p:nvPr>
            <p:ph type="pic" idx="1"/>
          </p:nvPr>
        </p:nvSpPr>
        <p:spPr>
          <a:xfrm rot="21338992">
            <a:off x="2407361" y="921379"/>
            <a:ext cx="4329278" cy="3340716"/>
          </a:xfrm>
          <a:prstGeom prst="roundRect">
            <a:avLst>
              <a:gd name="adj" fmla="val 7476"/>
            </a:avLst>
          </a:prstGeom>
          <a:ln w="63500">
            <a:solidFill>
              <a:schemeClr val="accent2"/>
            </a:solidFill>
          </a:ln>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713232" y="5105399"/>
            <a:ext cx="7717536" cy="1281953"/>
          </a:xfrm>
        </p:spPr>
        <p:txBody>
          <a:bodyPr>
            <a:normAutofit/>
          </a:bodyPr>
          <a:lstStyle>
            <a:lvl1pPr marL="0" indent="0" algn="ctr">
              <a:spcBef>
                <a:spcPts val="300"/>
              </a:spcBef>
              <a:buNone/>
              <a:defRPr sz="1800">
                <a:effectLs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 name="Title 1"/>
          <p:cNvSpPr>
            <a:spLocks noGrp="1"/>
          </p:cNvSpPr>
          <p:nvPr>
            <p:ph type="title"/>
          </p:nvPr>
        </p:nvSpPr>
        <p:spPr>
          <a:xfrm>
            <a:off x="712788" y="4444533"/>
            <a:ext cx="7716838" cy="723620"/>
          </a:xfrm>
        </p:spPr>
        <p:txBody>
          <a:bodyPr anchor="b"/>
          <a:lstStyle>
            <a:lvl1pPr algn="ctr">
              <a:lnSpc>
                <a:spcPct val="100000"/>
              </a:lnSpc>
              <a:defRPr sz="3600" b="0"/>
            </a:lvl1pPr>
          </a:lstStyle>
          <a:p>
            <a:r>
              <a:rPr lang="en-US" smtClean="0"/>
              <a:t>Click to edit Master title style</a:t>
            </a:r>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2 Pictures above Caption">
    <p:spTree>
      <p:nvGrpSpPr>
        <p:cNvPr id="1" name=""/>
        <p:cNvGrpSpPr/>
        <p:nvPr/>
      </p:nvGrpSpPr>
      <p:grpSpPr>
        <a:xfrm>
          <a:off x="0" y="0"/>
          <a:ext cx="0" cy="0"/>
          <a:chOff x="0" y="0"/>
          <a:chExt cx="0" cy="0"/>
        </a:xfrm>
      </p:grpSpPr>
      <p:grpSp>
        <p:nvGrpSpPr>
          <p:cNvPr id="8" name="Group 35"/>
          <p:cNvGrpSpPr/>
          <p:nvPr/>
        </p:nvGrpSpPr>
        <p:grpSpPr>
          <a:xfrm>
            <a:off x="9144" y="3810000"/>
            <a:ext cx="9125712" cy="3035300"/>
            <a:chOff x="9144" y="3810000"/>
            <a:chExt cx="9125712" cy="3035300"/>
          </a:xfrm>
        </p:grpSpPr>
        <p:sp>
          <p:nvSpPr>
            <p:cNvPr id="33" name="Rectangle 32"/>
            <p:cNvSpPr/>
            <p:nvPr/>
          </p:nvSpPr>
          <p:spPr>
            <a:xfrm>
              <a:off x="9144" y="3810000"/>
              <a:ext cx="9125712" cy="3035300"/>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35" name="Straight Connector 34"/>
            <p:cNvCxnSpPr/>
            <p:nvPr/>
          </p:nvCxnSpPr>
          <p:spPr>
            <a:xfrm>
              <a:off x="9144" y="3810000"/>
              <a:ext cx="9125712" cy="1588"/>
            </a:xfrm>
            <a:prstGeom prst="line">
              <a:avLst/>
            </a:prstGeom>
            <a:ln w="25400">
              <a:solidFill>
                <a:schemeClr val="accent2">
                  <a:alpha val="40000"/>
                </a:schemeClr>
              </a:solidFill>
            </a:ln>
          </p:spPr>
          <p:style>
            <a:lnRef idx="1">
              <a:schemeClr val="accent1"/>
            </a:lnRef>
            <a:fillRef idx="0">
              <a:schemeClr val="accent1"/>
            </a:fillRef>
            <a:effectRef idx="0">
              <a:schemeClr val="accent1"/>
            </a:effectRef>
            <a:fontRef idx="minor">
              <a:schemeClr val="tx1"/>
            </a:fontRef>
          </p:style>
        </p:cxnSp>
      </p:grpSp>
      <p:sp>
        <p:nvSpPr>
          <p:cNvPr id="5" name="Date Placeholder 4"/>
          <p:cNvSpPr>
            <a:spLocks noGrp="1"/>
          </p:cNvSpPr>
          <p:nvPr>
            <p:ph type="dt" sz="half" idx="10"/>
          </p:nvPr>
        </p:nvSpPr>
        <p:spPr/>
        <p:txBody>
          <a:bodyPr/>
          <a:lstStyle/>
          <a:p>
            <a:fld id="{A000D86A-5624-B94A-A18E-781476893036}" type="datetimeFigureOut">
              <a:rPr lang="en-US" smtClean="0"/>
              <a:pPr/>
              <a:t>3/16/10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1542CBE-A930-414F-A611-43F52B5E0BC6}" type="slidenum">
              <a:rPr lang="en-US" smtClean="0"/>
              <a:pPr/>
              <a:t>‹#›</a:t>
            </a:fld>
            <a:endParaRPr lang="en-US"/>
          </a:p>
        </p:txBody>
      </p:sp>
      <p:sp>
        <p:nvSpPr>
          <p:cNvPr id="3" name="Picture Placeholder 2"/>
          <p:cNvSpPr>
            <a:spLocks noGrp="1"/>
          </p:cNvSpPr>
          <p:nvPr>
            <p:ph type="pic" idx="1"/>
          </p:nvPr>
        </p:nvSpPr>
        <p:spPr>
          <a:xfrm rot="21338992">
            <a:off x="4305320" y="997812"/>
            <a:ext cx="4329278" cy="3178754"/>
          </a:xfrm>
          <a:prstGeom prst="roundRect">
            <a:avLst>
              <a:gd name="adj" fmla="val 7476"/>
            </a:avLst>
          </a:prstGeom>
          <a:ln w="63500">
            <a:solidFill>
              <a:schemeClr val="accent2"/>
            </a:solidFill>
          </a:ln>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713232" y="5105399"/>
            <a:ext cx="7717536" cy="1281953"/>
          </a:xfrm>
        </p:spPr>
        <p:txBody>
          <a:bodyPr>
            <a:normAutofit/>
          </a:bodyPr>
          <a:lstStyle>
            <a:lvl1pPr marL="0" indent="0" algn="ctr">
              <a:spcBef>
                <a:spcPts val="300"/>
              </a:spcBef>
              <a:buNone/>
              <a:defRPr sz="1800">
                <a:effectLs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 name="Title 1"/>
          <p:cNvSpPr>
            <a:spLocks noGrp="1"/>
          </p:cNvSpPr>
          <p:nvPr>
            <p:ph type="title"/>
          </p:nvPr>
        </p:nvSpPr>
        <p:spPr>
          <a:xfrm>
            <a:off x="712788" y="4444533"/>
            <a:ext cx="7716838" cy="723620"/>
          </a:xfrm>
        </p:spPr>
        <p:txBody>
          <a:bodyPr anchor="b"/>
          <a:lstStyle>
            <a:lvl1pPr algn="ctr">
              <a:lnSpc>
                <a:spcPct val="100000"/>
              </a:lnSpc>
              <a:defRPr sz="3600" b="0"/>
            </a:lvl1pPr>
          </a:lstStyle>
          <a:p>
            <a:r>
              <a:rPr lang="en-US" smtClean="0"/>
              <a:t>Click to edit Master title style</a:t>
            </a:r>
            <a:endParaRPr/>
          </a:p>
        </p:txBody>
      </p:sp>
      <p:sp>
        <p:nvSpPr>
          <p:cNvPr id="34" name="Picture Placeholder 2"/>
          <p:cNvSpPr>
            <a:spLocks noGrp="1"/>
          </p:cNvSpPr>
          <p:nvPr>
            <p:ph type="pic" idx="13"/>
          </p:nvPr>
        </p:nvSpPr>
        <p:spPr>
          <a:xfrm rot="153739">
            <a:off x="451737" y="946831"/>
            <a:ext cx="4329278" cy="3178754"/>
          </a:xfrm>
          <a:prstGeom prst="roundRect">
            <a:avLst>
              <a:gd name="adj" fmla="val 7476"/>
            </a:avLst>
          </a:prstGeom>
          <a:ln w="63500">
            <a:solidFill>
              <a:schemeClr val="accent2"/>
            </a:solidFill>
          </a:ln>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28600C6-19D1-9644-96E0-4FDF0AC81C2F}" type="datetime1">
              <a:rPr lang="en-US" smtClean="0"/>
              <a:t>3/16/10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E507709-330E-4230-9521-9878248AF1C2}" type="slidenum">
              <a:rPr lang="en-US" smtClean="0"/>
              <a:pPr/>
              <a:t>‹#›</a:t>
            </a:fld>
            <a:endParaRPr 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8" name="Round Same Side Corner Rectangle 7"/>
          <p:cNvSpPr/>
          <p:nvPr/>
        </p:nvSpPr>
        <p:spPr>
          <a:xfrm rot="16200000">
            <a:off x="3974664" y="-2347475"/>
            <a:ext cx="1450260" cy="8888412"/>
          </a:xfrm>
          <a:prstGeom prst="round2SameRect">
            <a:avLst>
              <a:gd name="adj1" fmla="val 50000"/>
              <a:gd name="adj2" fmla="val 0"/>
            </a:avLst>
          </a:prstGeom>
          <a:solidFill>
            <a:srgbClr val="073779">
              <a:alpha val="30000"/>
            </a:srgbClr>
          </a:solidFill>
          <a:ln w="254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normAutofit/>
          </a:bodyPr>
          <a:lstStyle>
            <a:lvl1pPr>
              <a:defRPr sz="2200"/>
            </a:lvl1pPr>
            <a:lvl2pPr>
              <a:defRPr sz="2000"/>
            </a:lvl2pPr>
            <a:lvl3pPr>
              <a:defRPr sz="18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A000D86A-5624-B94A-A18E-781476893036}" type="datetimeFigureOut">
              <a:rPr lang="en-US" smtClean="0"/>
              <a:pPr/>
              <a:t>3/16/10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542CBE-A930-414F-A611-43F52B5E0BC6}" type="slidenum">
              <a:rPr lang="en-US" smtClean="0"/>
              <a:pPr/>
              <a:t>‹#›</a:t>
            </a:fld>
            <a:endParaRPr lang="en-US"/>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8" name="Round Same Side Corner Rectangle 7"/>
          <p:cNvSpPr/>
          <p:nvPr/>
        </p:nvSpPr>
        <p:spPr>
          <a:xfrm>
            <a:off x="7299292" y="443753"/>
            <a:ext cx="1535425" cy="6400800"/>
          </a:xfrm>
          <a:prstGeom prst="round2SameRect">
            <a:avLst>
              <a:gd name="adj1" fmla="val 50000"/>
              <a:gd name="adj2" fmla="val 0"/>
            </a:avLst>
          </a:prstGeom>
          <a:solidFill>
            <a:srgbClr val="073779">
              <a:alpha val="30000"/>
            </a:srgbClr>
          </a:solidFill>
          <a:ln w="254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 name="Vertical Title 1"/>
          <p:cNvSpPr>
            <a:spLocks noGrp="1"/>
          </p:cNvSpPr>
          <p:nvPr>
            <p:ph type="title" orient="vert"/>
          </p:nvPr>
        </p:nvSpPr>
        <p:spPr>
          <a:xfrm>
            <a:off x="7318248" y="914400"/>
            <a:ext cx="1444752" cy="5486400"/>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712787" y="1183341"/>
            <a:ext cx="6104871" cy="521745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A000D86A-5624-B94A-A18E-781476893036}" type="datetimeFigureOut">
              <a:rPr lang="en-US" smtClean="0"/>
              <a:pPr/>
              <a:t>3/16/10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542CBE-A930-414F-A611-43F52B5E0BC6}" type="slidenum">
              <a:rPr lang="en-US" smtClean="0"/>
              <a:pPr/>
              <a:t>‹#›</a:t>
            </a:fld>
            <a:endParaRPr 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pic>
        <p:nvPicPr>
          <p:cNvPr id="8" name="Picture 7" descr="Overlay-TitleSlide.png"/>
          <p:cNvPicPr>
            <a:picLocks noChangeAspect="1"/>
          </p:cNvPicPr>
          <p:nvPr/>
        </p:nvPicPr>
        <p:blipFill>
          <a:blip r:embed="rId2"/>
          <a:stretch>
            <a:fillRect/>
          </a:stretch>
        </p:blipFill>
        <p:spPr>
          <a:xfrm>
            <a:off x="158367" y="187452"/>
            <a:ext cx="8827266" cy="6483096"/>
          </a:xfrm>
          <a:prstGeom prst="rect">
            <a:avLst/>
          </a:prstGeom>
        </p:spPr>
      </p:pic>
      <p:sp>
        <p:nvSpPr>
          <p:cNvPr id="6" name="Slide Number Placeholder 5"/>
          <p:cNvSpPr>
            <a:spLocks noGrp="1"/>
          </p:cNvSpPr>
          <p:nvPr>
            <p:ph type="sldNum" sz="quarter" idx="12"/>
          </p:nvPr>
        </p:nvSpPr>
        <p:spPr/>
        <p:txBody>
          <a:bodyPr/>
          <a:lstStyle/>
          <a:p>
            <a:fld id="{F0C94032-CD4C-4C25-B0C2-CEC720522D92}" type="slidenum">
              <a:rPr kumimoji="0" lang="en-US" smtClean="0"/>
              <a:pPr/>
              <a:t>‹#›</a:t>
            </a:fld>
            <a:endParaRPr kumimoji="0" lang="en-US" dirty="0">
              <a:solidFill>
                <a:schemeClr val="tx2"/>
              </a:solidFill>
            </a:endParaRPr>
          </a:p>
        </p:txBody>
      </p:sp>
      <p:sp>
        <p:nvSpPr>
          <p:cNvPr id="2" name="Title 1"/>
          <p:cNvSpPr>
            <a:spLocks noGrp="1"/>
          </p:cNvSpPr>
          <p:nvPr>
            <p:ph type="ctrTitle"/>
          </p:nvPr>
        </p:nvSpPr>
        <p:spPr>
          <a:xfrm>
            <a:off x="1600200" y="2492375"/>
            <a:ext cx="6762749" cy="1470025"/>
          </a:xfrm>
        </p:spPr>
        <p:txBody>
          <a:bodyPr/>
          <a:lstStyle>
            <a:lvl1pPr algn="r">
              <a:defRPr sz="4400"/>
            </a:lvl1pPr>
          </a:lstStyle>
          <a:p>
            <a:r>
              <a:rPr lang="en-US" smtClean="0"/>
              <a:t>Click to edit Master title style</a:t>
            </a:r>
            <a:endParaRPr/>
          </a:p>
        </p:txBody>
      </p:sp>
      <p:sp>
        <p:nvSpPr>
          <p:cNvPr id="3" name="Subtitle 2"/>
          <p:cNvSpPr>
            <a:spLocks noGrp="1"/>
          </p:cNvSpPr>
          <p:nvPr>
            <p:ph type="subTitle" idx="1"/>
          </p:nvPr>
        </p:nvSpPr>
        <p:spPr>
          <a:xfrm>
            <a:off x="1600201" y="3966882"/>
            <a:ext cx="6762749" cy="1752600"/>
          </a:xfrm>
        </p:spPr>
        <p:txBody>
          <a:bodyPr>
            <a:normAutofit/>
          </a:bodyPr>
          <a:lstStyle>
            <a:lvl1pPr marL="0" indent="0" algn="r">
              <a:spcBef>
                <a:spcPts val="600"/>
              </a:spcBef>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p:txBody>
          <a:bodyPr/>
          <a:lstStyle/>
          <a:p>
            <a:fld id="{0EC456D7-D5FC-B940-A1B3-87823783DDAC}" type="datetimeFigureOut">
              <a:rPr lang="en-US" smtClean="0"/>
              <a:pPr/>
              <a:t>3/16/10</a:t>
            </a:fld>
            <a:endParaRPr lang="en-US"/>
          </a:p>
        </p:txBody>
      </p:sp>
      <p:sp>
        <p:nvSpPr>
          <p:cNvPr id="5" name="Footer Placeholder 4"/>
          <p:cNvSpPr>
            <a:spLocks noGrp="1"/>
          </p:cNvSpPr>
          <p:nvPr>
            <p:ph type="ftr" sz="quarter" idx="11"/>
          </p:nvPr>
        </p:nvSpPr>
        <p:spPr/>
        <p:txBody>
          <a:bodyPr/>
          <a:lstStyle/>
          <a:p>
            <a:endParaRPr 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pic>
        <p:nvPicPr>
          <p:cNvPr id="8" name="Picture 7"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0EC456D7-D5FC-B940-A1B3-87823783DDAC}" type="datetimeFigureOut">
              <a:rPr lang="en-US" smtClean="0"/>
              <a:pPr/>
              <a:t>3/16/10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BF38C5-F16E-5642-B614-8E99E1DDC55D}" type="slidenum">
              <a:rPr lang="en-US" smtClean="0"/>
              <a:pPr/>
              <a:t>‹#›</a:t>
            </a:fld>
            <a:endParaRPr 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pic>
        <p:nvPicPr>
          <p:cNvPr id="8" name="Picture 7" descr="Overlay-SectionHeader.png"/>
          <p:cNvPicPr>
            <a:picLocks noChangeAspect="1"/>
          </p:cNvPicPr>
          <p:nvPr/>
        </p:nvPicPr>
        <p:blipFill>
          <a:blip r:embed="rId2"/>
          <a:stretch>
            <a:fillRect/>
          </a:stretch>
        </p:blipFill>
        <p:spPr>
          <a:xfrm>
            <a:off x="158367" y="187452"/>
            <a:ext cx="8827266" cy="6483096"/>
          </a:xfrm>
          <a:prstGeom prst="rect">
            <a:avLst/>
          </a:prstGeom>
        </p:spPr>
      </p:pic>
      <p:sp>
        <p:nvSpPr>
          <p:cNvPr id="2" name="Title 1"/>
          <p:cNvSpPr>
            <a:spLocks noGrp="1"/>
          </p:cNvSpPr>
          <p:nvPr>
            <p:ph type="title"/>
          </p:nvPr>
        </p:nvSpPr>
        <p:spPr>
          <a:xfrm>
            <a:off x="779463" y="2591360"/>
            <a:ext cx="7583487" cy="1362075"/>
          </a:xfrm>
        </p:spPr>
        <p:txBody>
          <a:bodyPr anchor="b" anchorCtr="0">
            <a:noAutofit/>
          </a:bodyPr>
          <a:lstStyle>
            <a:lvl1pPr algn="l">
              <a:defRPr sz="4400" b="1" cap="none" baseline="0">
                <a:solidFill>
                  <a:schemeClr val="bg1"/>
                </a:solidFill>
              </a:defRPr>
            </a:lvl1pPr>
          </a:lstStyle>
          <a:p>
            <a:r>
              <a:rPr lang="en-US" smtClean="0"/>
              <a:t>Click to edit Master title style</a:t>
            </a:r>
            <a:endParaRPr/>
          </a:p>
        </p:txBody>
      </p:sp>
      <p:sp>
        <p:nvSpPr>
          <p:cNvPr id="3" name="Text Placeholder 2"/>
          <p:cNvSpPr>
            <a:spLocks noGrp="1"/>
          </p:cNvSpPr>
          <p:nvPr>
            <p:ph type="body" idx="1"/>
          </p:nvPr>
        </p:nvSpPr>
        <p:spPr>
          <a:xfrm>
            <a:off x="779463" y="3950354"/>
            <a:ext cx="7583487" cy="1500187"/>
          </a:xfrm>
        </p:spPr>
        <p:txBody>
          <a:bodyPr anchor="t" anchorCtr="0"/>
          <a:lstStyle>
            <a:lvl1pPr marL="0" indent="0" algn="l">
              <a:spcBef>
                <a:spcPts val="600"/>
              </a:spcBef>
              <a:buNone/>
              <a:defRPr sz="2000" cap="none" baseline="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EC456D7-D5FC-B940-A1B3-87823783DDAC}" type="datetimeFigureOut">
              <a:rPr lang="en-US" smtClean="0"/>
              <a:pPr/>
              <a:t>3/16/10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algn="l" eaLnBrk="1" latinLnBrk="0" hangingPunct="1"/>
            <a:fld id="{09CEB3EB-F4F2-46F4-8867-D3C68411A9A0}" type="slidenum">
              <a:rPr kumimoji="0" lang="en-US" smtClean="0"/>
              <a:pPr algn="l" eaLnBrk="1" latinLnBrk="0" hangingPunct="1"/>
              <a:t>‹#›</a:t>
            </a:fld>
            <a:endParaRPr kumimoji="0" lang="en-US" sz="1200">
              <a:solidFill>
                <a:schemeClr val="tx2"/>
              </a:solidFill>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pic>
        <p:nvPicPr>
          <p:cNvPr id="9" name="Picture 8"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779462"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688541"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0EC456D7-D5FC-B940-A1B3-87823783DDAC}" type="datetimeFigureOut">
              <a:rPr lang="en-US" smtClean="0"/>
              <a:pPr/>
              <a:t>3/16/10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BF38C5-F16E-5642-B614-8E99E1DDC55D}" type="slidenum">
              <a:rPr lang="en-US" smtClean="0"/>
              <a:pPr/>
              <a:t>‹#›</a:t>
            </a:fld>
            <a:endParaRPr 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pic>
        <p:nvPicPr>
          <p:cNvPr id="14" name="Picture 13"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a:xfrm>
            <a:off x="779463" y="381000"/>
            <a:ext cx="7583487" cy="1044388"/>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779463" y="1438835"/>
            <a:ext cx="3657600" cy="789828"/>
          </a:xfrm>
        </p:spPr>
        <p:txBody>
          <a:bodyPr anchor="b">
            <a:noAutofit/>
          </a:bodyPr>
          <a:lstStyle>
            <a:lvl1pPr marL="0" indent="0" algn="ctr">
              <a:lnSpc>
                <a:spcPts val="3000"/>
              </a:lnSpc>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79463" y="2362199"/>
            <a:ext cx="3657600" cy="3686175"/>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705350" y="1438835"/>
            <a:ext cx="3657600" cy="789828"/>
          </a:xfrm>
        </p:spPr>
        <p:txBody>
          <a:bodyPr anchor="b">
            <a:noAutofit/>
          </a:bodyPr>
          <a:lstStyle>
            <a:lvl1pPr marL="0" indent="0" algn="ctr">
              <a:lnSpc>
                <a:spcPts val="3000"/>
              </a:lnSpc>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05350" y="2362199"/>
            <a:ext cx="3657600" cy="3686175"/>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0EC456D7-D5FC-B940-A1B3-87823783DDAC}" type="datetimeFigureOut">
              <a:rPr lang="en-US" smtClean="0"/>
              <a:pPr/>
              <a:t>3/16/10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9BF38C5-F16E-5642-B614-8E99E1DDC55D}" type="slidenum">
              <a:rPr lang="en-US" smtClean="0"/>
              <a:pPr/>
              <a:t>‹#›</a:t>
            </a:fld>
            <a:endParaRPr lang="en-US"/>
          </a:p>
        </p:txBody>
      </p:sp>
      <p:cxnSp>
        <p:nvCxnSpPr>
          <p:cNvPr id="12" name="Straight Connector 11"/>
          <p:cNvCxnSpPr/>
          <p:nvPr/>
        </p:nvCxnSpPr>
        <p:spPr>
          <a:xfrm>
            <a:off x="874059" y="2286000"/>
            <a:ext cx="3563003"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815840" y="2286000"/>
            <a:ext cx="3566160"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874059" y="2286000"/>
            <a:ext cx="3563003"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4815840" y="2286000"/>
            <a:ext cx="3566160"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2 Content, Top and Bottom">
    <p:spTree>
      <p:nvGrpSpPr>
        <p:cNvPr id="1" name=""/>
        <p:cNvGrpSpPr/>
        <p:nvPr/>
      </p:nvGrpSpPr>
      <p:grpSpPr>
        <a:xfrm>
          <a:off x="0" y="0"/>
          <a:ext cx="0" cy="0"/>
          <a:chOff x="0" y="0"/>
          <a:chExt cx="0" cy="0"/>
        </a:xfrm>
      </p:grpSpPr>
      <p:pic>
        <p:nvPicPr>
          <p:cNvPr id="9" name="Picture 8"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779462" y="1828801"/>
            <a:ext cx="7585076"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0EC456D7-D5FC-B940-A1B3-87823783DDAC}" type="datetimeFigureOut">
              <a:rPr lang="en-US" smtClean="0"/>
              <a:pPr/>
              <a:t>3/16/10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BF38C5-F16E-5642-B614-8E99E1DDC55D}" type="slidenum">
              <a:rPr lang="en-US" smtClean="0"/>
              <a:pPr/>
              <a:t>‹#›</a:t>
            </a:fld>
            <a:endParaRPr lang="en-US"/>
          </a:p>
        </p:txBody>
      </p:sp>
      <p:sp>
        <p:nvSpPr>
          <p:cNvPr id="10" name="Content Placeholder 2"/>
          <p:cNvSpPr>
            <a:spLocks noGrp="1"/>
          </p:cNvSpPr>
          <p:nvPr>
            <p:ph sz="half" idx="13"/>
          </p:nvPr>
        </p:nvSpPr>
        <p:spPr>
          <a:xfrm>
            <a:off x="779462" y="3991816"/>
            <a:ext cx="7585076"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3 Content">
    <p:spTree>
      <p:nvGrpSpPr>
        <p:cNvPr id="1" name=""/>
        <p:cNvGrpSpPr/>
        <p:nvPr/>
      </p:nvGrpSpPr>
      <p:grpSpPr>
        <a:xfrm>
          <a:off x="0" y="0"/>
          <a:ext cx="0" cy="0"/>
          <a:chOff x="0" y="0"/>
          <a:chExt cx="0" cy="0"/>
        </a:xfrm>
      </p:grpSpPr>
      <p:pic>
        <p:nvPicPr>
          <p:cNvPr id="9" name="Picture 8"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471095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0EC456D7-D5FC-B940-A1B3-87823783DDAC}" type="datetimeFigureOut">
              <a:rPr lang="en-US" smtClean="0"/>
              <a:pPr/>
              <a:t>3/16/10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BF38C5-F16E-5642-B614-8E99E1DDC55D}" type="slidenum">
              <a:rPr lang="en-US" smtClean="0"/>
              <a:pPr/>
              <a:t>‹#›</a:t>
            </a:fld>
            <a:endParaRPr lang="en-US"/>
          </a:p>
        </p:txBody>
      </p:sp>
      <p:sp>
        <p:nvSpPr>
          <p:cNvPr id="10" name="Content Placeholder 2"/>
          <p:cNvSpPr>
            <a:spLocks noGrp="1"/>
          </p:cNvSpPr>
          <p:nvPr>
            <p:ph sz="half" idx="13"/>
          </p:nvPr>
        </p:nvSpPr>
        <p:spPr>
          <a:xfrm>
            <a:off x="471095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1" name="Content Placeholder 2"/>
          <p:cNvSpPr>
            <a:spLocks noGrp="1"/>
          </p:cNvSpPr>
          <p:nvPr>
            <p:ph sz="half" idx="14"/>
          </p:nvPr>
        </p:nvSpPr>
        <p:spPr>
          <a:xfrm>
            <a:off x="779462"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4 Content">
    <p:spTree>
      <p:nvGrpSpPr>
        <p:cNvPr id="1" name=""/>
        <p:cNvGrpSpPr/>
        <p:nvPr/>
      </p:nvGrpSpPr>
      <p:grpSpPr>
        <a:xfrm>
          <a:off x="0" y="0"/>
          <a:ext cx="0" cy="0"/>
          <a:chOff x="0" y="0"/>
          <a:chExt cx="0" cy="0"/>
        </a:xfrm>
      </p:grpSpPr>
      <p:pic>
        <p:nvPicPr>
          <p:cNvPr id="9" name="Picture 8"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5" name="Date Placeholder 4"/>
          <p:cNvSpPr>
            <a:spLocks noGrp="1"/>
          </p:cNvSpPr>
          <p:nvPr>
            <p:ph type="dt" sz="half" idx="10"/>
          </p:nvPr>
        </p:nvSpPr>
        <p:spPr/>
        <p:txBody>
          <a:bodyPr/>
          <a:lstStyle/>
          <a:p>
            <a:fld id="{0EC456D7-D5FC-B940-A1B3-87823783DDAC}" type="datetimeFigureOut">
              <a:rPr lang="en-US" smtClean="0"/>
              <a:pPr/>
              <a:t>3/16/10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BF38C5-F16E-5642-B614-8E99E1DDC55D}" type="slidenum">
              <a:rPr lang="en-US" smtClean="0"/>
              <a:pPr/>
              <a:t>‹#›</a:t>
            </a:fld>
            <a:endParaRPr lang="en-US"/>
          </a:p>
        </p:txBody>
      </p:sp>
      <p:sp>
        <p:nvSpPr>
          <p:cNvPr id="12" name="Content Placeholder 2"/>
          <p:cNvSpPr>
            <a:spLocks noGrp="1"/>
          </p:cNvSpPr>
          <p:nvPr>
            <p:ph sz="half" idx="14"/>
          </p:nvPr>
        </p:nvSpPr>
        <p:spPr>
          <a:xfrm>
            <a:off x="77946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3" name="Content Placeholder 2"/>
          <p:cNvSpPr>
            <a:spLocks noGrp="1"/>
          </p:cNvSpPr>
          <p:nvPr>
            <p:ph sz="half" idx="15"/>
          </p:nvPr>
        </p:nvSpPr>
        <p:spPr>
          <a:xfrm>
            <a:off x="77946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4" name="Content Placeholder 2"/>
          <p:cNvSpPr>
            <a:spLocks noGrp="1"/>
          </p:cNvSpPr>
          <p:nvPr>
            <p:ph sz="half" idx="1"/>
          </p:nvPr>
        </p:nvSpPr>
        <p:spPr>
          <a:xfrm>
            <a:off x="471095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5" name="Content Placeholder 2"/>
          <p:cNvSpPr>
            <a:spLocks noGrp="1"/>
          </p:cNvSpPr>
          <p:nvPr>
            <p:ph sz="half" idx="13"/>
          </p:nvPr>
        </p:nvSpPr>
        <p:spPr>
          <a:xfrm>
            <a:off x="471095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9A2AB7AC-FB5D-EF49-AB59-CA4A4FFF9BBB}" type="datetime1">
              <a:rPr lang="en-US" smtClean="0"/>
              <a:t>3/16/10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FE507709-330E-4230-9521-9878248AF1C2}"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pic>
        <p:nvPicPr>
          <p:cNvPr id="6" name="Picture 5"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0EC456D7-D5FC-B940-A1B3-87823783DDAC}" type="datetimeFigureOut">
              <a:rPr lang="en-US" smtClean="0"/>
              <a:pPr/>
              <a:t>3/16/10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9BF38C5-F16E-5642-B614-8E99E1DDC55D}" type="slidenum">
              <a:rPr lang="en-US" smtClean="0"/>
              <a:pPr/>
              <a:t>‹#›</a:t>
            </a:fld>
            <a:endParaRPr lang="en-US"/>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pic>
        <p:nvPicPr>
          <p:cNvPr id="5" name="Picture 4"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Date Placeholder 1"/>
          <p:cNvSpPr>
            <a:spLocks noGrp="1"/>
          </p:cNvSpPr>
          <p:nvPr>
            <p:ph type="dt" sz="half" idx="10"/>
          </p:nvPr>
        </p:nvSpPr>
        <p:spPr/>
        <p:txBody>
          <a:bodyPr/>
          <a:lstStyle/>
          <a:p>
            <a:fld id="{0EC456D7-D5FC-B940-A1B3-87823783DDAC}" type="datetimeFigureOut">
              <a:rPr lang="en-US" smtClean="0"/>
              <a:pPr/>
              <a:t>3/16/10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9BF38C5-F16E-5642-B614-8E99E1DDC55D}" type="slidenum">
              <a:rPr lang="en-US" smtClean="0"/>
              <a:pPr/>
              <a:t>‹#›</a:t>
            </a:fld>
            <a:endParaRPr lang="en-US"/>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pic>
        <p:nvPicPr>
          <p:cNvPr id="9" name="Picture 8" descr="Overlay-ContentCaption.png"/>
          <p:cNvPicPr>
            <a:picLocks noChangeAspect="1"/>
          </p:cNvPicPr>
          <p:nvPr/>
        </p:nvPicPr>
        <p:blipFill>
          <a:blip r:embed="rId2"/>
          <a:stretch>
            <a:fillRect/>
          </a:stretch>
        </p:blipFill>
        <p:spPr>
          <a:xfrm>
            <a:off x="158367" y="187452"/>
            <a:ext cx="8827266" cy="6483096"/>
          </a:xfrm>
          <a:prstGeom prst="rect">
            <a:avLst/>
          </a:prstGeom>
        </p:spPr>
      </p:pic>
      <p:sp>
        <p:nvSpPr>
          <p:cNvPr id="2" name="Title 1"/>
          <p:cNvSpPr>
            <a:spLocks noGrp="1"/>
          </p:cNvSpPr>
          <p:nvPr>
            <p:ph type="title"/>
          </p:nvPr>
        </p:nvSpPr>
        <p:spPr>
          <a:xfrm>
            <a:off x="779464" y="590550"/>
            <a:ext cx="3657600" cy="1162050"/>
          </a:xfrm>
        </p:spPr>
        <p:txBody>
          <a:bodyPr anchor="b"/>
          <a:lstStyle>
            <a:lvl1pPr algn="ctr">
              <a:defRPr sz="3600" b="0"/>
            </a:lvl1pPr>
          </a:lstStyle>
          <a:p>
            <a:r>
              <a:rPr lang="en-US" smtClean="0"/>
              <a:t>Click to edit Master title style</a:t>
            </a:r>
            <a:endParaRPr/>
          </a:p>
        </p:txBody>
      </p:sp>
      <p:sp>
        <p:nvSpPr>
          <p:cNvPr id="3" name="Content Placeholder 2"/>
          <p:cNvSpPr>
            <a:spLocks noGrp="1"/>
          </p:cNvSpPr>
          <p:nvPr>
            <p:ph idx="1"/>
          </p:nvPr>
        </p:nvSpPr>
        <p:spPr>
          <a:xfrm>
            <a:off x="4693023" y="739588"/>
            <a:ext cx="3657600" cy="5308787"/>
          </a:xfrm>
        </p:spPr>
        <p:txBody>
          <a:bodyPr>
            <a:normAutofit/>
          </a:bodyPr>
          <a:lstStyle>
            <a:lvl1pPr>
              <a:defRPr sz="20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779464" y="1816100"/>
            <a:ext cx="3657600" cy="38227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EC456D7-D5FC-B940-A1B3-87823783DDAC}" type="datetimeFigureOut">
              <a:rPr lang="en-US" smtClean="0"/>
              <a:pPr/>
              <a:t>3/16/10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BF38C5-F16E-5642-B614-8E99E1DDC55D}" type="slidenum">
              <a:rPr lang="en-US" smtClean="0"/>
              <a:pPr/>
              <a:t>‹#›</a:t>
            </a:fld>
            <a:endParaRPr lang="en-US"/>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pic>
        <p:nvPicPr>
          <p:cNvPr id="9" name="Picture 8" descr="Overlay-PictureCaption.png"/>
          <p:cNvPicPr>
            <a:picLocks noChangeAspect="1"/>
          </p:cNvPicPr>
          <p:nvPr/>
        </p:nvPicPr>
        <p:blipFill>
          <a:blip r:embed="rId2"/>
          <a:stretch>
            <a:fillRect/>
          </a:stretch>
        </p:blipFill>
        <p:spPr>
          <a:xfrm>
            <a:off x="448977" y="187452"/>
            <a:ext cx="8536656" cy="6483096"/>
          </a:xfrm>
          <a:prstGeom prst="rect">
            <a:avLst/>
          </a:prstGeom>
        </p:spPr>
      </p:pic>
      <p:sp>
        <p:nvSpPr>
          <p:cNvPr id="2" name="Title 1"/>
          <p:cNvSpPr>
            <a:spLocks noGrp="1"/>
          </p:cNvSpPr>
          <p:nvPr>
            <p:ph type="title"/>
          </p:nvPr>
        </p:nvSpPr>
        <p:spPr>
          <a:xfrm>
            <a:off x="3886200" y="533400"/>
            <a:ext cx="4476750" cy="1252538"/>
          </a:xfrm>
        </p:spPr>
        <p:txBody>
          <a:bodyPr anchor="b"/>
          <a:lstStyle>
            <a:lvl1pPr algn="l">
              <a:defRPr sz="3600" b="0"/>
            </a:lvl1pPr>
          </a:lstStyle>
          <a:p>
            <a:r>
              <a:rPr lang="en-US" smtClean="0"/>
              <a:t>Click to edit Master title style</a:t>
            </a:r>
            <a:endParaRPr/>
          </a:p>
        </p:txBody>
      </p:sp>
      <p:sp>
        <p:nvSpPr>
          <p:cNvPr id="4" name="Text Placeholder 3"/>
          <p:cNvSpPr>
            <a:spLocks noGrp="1"/>
          </p:cNvSpPr>
          <p:nvPr>
            <p:ph type="body" sz="half" idx="2"/>
          </p:nvPr>
        </p:nvSpPr>
        <p:spPr>
          <a:xfrm>
            <a:off x="3886124" y="1828800"/>
            <a:ext cx="4474539" cy="38100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3886124" y="6288741"/>
            <a:ext cx="1887537" cy="365125"/>
          </a:xfrm>
        </p:spPr>
        <p:txBody>
          <a:bodyPr/>
          <a:lstStyle/>
          <a:p>
            <a:fld id="{0EC456D7-D5FC-B940-A1B3-87823783DDAC}" type="datetimeFigureOut">
              <a:rPr lang="en-US" smtClean="0"/>
              <a:pPr/>
              <a:t>3/16/10</a:t>
            </a:fld>
            <a:endParaRPr lang="en-US"/>
          </a:p>
        </p:txBody>
      </p:sp>
      <p:sp>
        <p:nvSpPr>
          <p:cNvPr id="6" name="Footer Placeholder 5"/>
          <p:cNvSpPr>
            <a:spLocks noGrp="1"/>
          </p:cNvSpPr>
          <p:nvPr>
            <p:ph type="ftr" sz="quarter" idx="11"/>
          </p:nvPr>
        </p:nvSpPr>
        <p:spPr>
          <a:xfrm>
            <a:off x="5867399" y="6288741"/>
            <a:ext cx="2675965" cy="365125"/>
          </a:xfrm>
        </p:spPr>
        <p:txBody>
          <a:bodyPr/>
          <a:lstStyle/>
          <a:p>
            <a:endParaRPr lang="en-US"/>
          </a:p>
        </p:txBody>
      </p:sp>
      <p:sp>
        <p:nvSpPr>
          <p:cNvPr id="7" name="Slide Number Placeholder 6"/>
          <p:cNvSpPr>
            <a:spLocks noGrp="1"/>
          </p:cNvSpPr>
          <p:nvPr>
            <p:ph type="sldNum" sz="quarter" idx="12"/>
          </p:nvPr>
        </p:nvSpPr>
        <p:spPr/>
        <p:txBody>
          <a:bodyPr/>
          <a:lstStyle/>
          <a:p>
            <a:fld id="{D9BF38C5-F16E-5642-B614-8E99E1DDC55D}" type="slidenum">
              <a:rPr lang="en-US" smtClean="0"/>
              <a:pPr/>
              <a:t>‹#›</a:t>
            </a:fld>
            <a:endParaRPr lang="en-US"/>
          </a:p>
        </p:txBody>
      </p:sp>
      <p:sp>
        <p:nvSpPr>
          <p:cNvPr id="3" name="Picture Placeholder 2"/>
          <p:cNvSpPr>
            <a:spLocks noGrp="1"/>
          </p:cNvSpPr>
          <p:nvPr>
            <p:ph type="pic" idx="1"/>
          </p:nvPr>
        </p:nvSpPr>
        <p:spPr>
          <a:xfrm flipH="1">
            <a:off x="188253" y="179292"/>
            <a:ext cx="3281087" cy="6483096"/>
          </a:xfrm>
          <a:prstGeom prst="round1Rect">
            <a:avLst>
              <a:gd name="adj" fmla="val 17325"/>
            </a:avLst>
          </a:prstGeom>
          <a:blipFill dpi="0" rotWithShape="0">
            <a:blip r:embed="rId3"/>
            <a:srcRect/>
            <a:stretch>
              <a:fillRect/>
            </a:stretch>
          </a:blipFill>
          <a:ln w="28575">
            <a:solidFill>
              <a:schemeClr val="bg1"/>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Alt.">
    <p:spTree>
      <p:nvGrpSpPr>
        <p:cNvPr id="1" name=""/>
        <p:cNvGrpSpPr/>
        <p:nvPr/>
      </p:nvGrpSpPr>
      <p:grpSpPr>
        <a:xfrm>
          <a:off x="0" y="0"/>
          <a:ext cx="0" cy="0"/>
          <a:chOff x="0" y="0"/>
          <a:chExt cx="0" cy="0"/>
        </a:xfrm>
      </p:grpSpPr>
      <p:pic>
        <p:nvPicPr>
          <p:cNvPr id="10" name="Picture 9" descr="Overlay-PictureCaption-Extras.png"/>
          <p:cNvPicPr>
            <a:picLocks noChangeAspect="1"/>
          </p:cNvPicPr>
          <p:nvPr/>
        </p:nvPicPr>
        <p:blipFill>
          <a:blip r:embed="rId2"/>
          <a:stretch>
            <a:fillRect/>
          </a:stretch>
        </p:blipFill>
        <p:spPr>
          <a:xfrm>
            <a:off x="158367" y="187452"/>
            <a:ext cx="8827266" cy="6483096"/>
          </a:xfrm>
          <a:prstGeom prst="rect">
            <a:avLst/>
          </a:prstGeom>
        </p:spPr>
      </p:pic>
      <p:sp>
        <p:nvSpPr>
          <p:cNvPr id="2" name="Title 1"/>
          <p:cNvSpPr>
            <a:spLocks noGrp="1"/>
          </p:cNvSpPr>
          <p:nvPr>
            <p:ph type="title"/>
          </p:nvPr>
        </p:nvSpPr>
        <p:spPr>
          <a:xfrm>
            <a:off x="4710953" y="533400"/>
            <a:ext cx="3657600" cy="1252538"/>
          </a:xfrm>
        </p:spPr>
        <p:txBody>
          <a:bodyPr anchor="b"/>
          <a:lstStyle>
            <a:lvl1pPr algn="l">
              <a:defRPr sz="3600" b="0"/>
            </a:lvl1pPr>
          </a:lstStyle>
          <a:p>
            <a:r>
              <a:rPr lang="en-US" smtClean="0"/>
              <a:t>Click to edit Master title style</a:t>
            </a:r>
            <a:endParaRPr/>
          </a:p>
        </p:txBody>
      </p:sp>
      <p:sp>
        <p:nvSpPr>
          <p:cNvPr id="3" name="Picture Placeholder 2"/>
          <p:cNvSpPr>
            <a:spLocks noGrp="1"/>
          </p:cNvSpPr>
          <p:nvPr>
            <p:ph type="pic" idx="1"/>
          </p:nvPr>
        </p:nvSpPr>
        <p:spPr>
          <a:xfrm flipH="1">
            <a:off x="596153" y="1600199"/>
            <a:ext cx="3657600" cy="3657601"/>
          </a:xfrm>
          <a:prstGeom prst="ellipse">
            <a:avLst/>
          </a:prstGeom>
          <a:blipFill dpi="0" rotWithShape="0">
            <a:blip r:embed="rId3" cstate="print"/>
            <a:srcRect/>
            <a:stretch>
              <a:fillRect/>
            </a:stretch>
          </a:blipFill>
          <a:ln w="28575">
            <a:solidFill>
              <a:schemeClr val="bg1"/>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4710412" y="1828800"/>
            <a:ext cx="3657600" cy="38100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381000" y="6288741"/>
            <a:ext cx="1865125" cy="365125"/>
          </a:xfrm>
        </p:spPr>
        <p:txBody>
          <a:bodyPr/>
          <a:lstStyle/>
          <a:p>
            <a:fld id="{0EC456D7-D5FC-B940-A1B3-87823783DDAC}" type="datetimeFigureOut">
              <a:rPr lang="en-US" smtClean="0"/>
              <a:pPr/>
              <a:t>3/16/10</a:t>
            </a:fld>
            <a:endParaRPr lang="en-US"/>
          </a:p>
        </p:txBody>
      </p:sp>
      <p:sp>
        <p:nvSpPr>
          <p:cNvPr id="6" name="Footer Placeholder 5"/>
          <p:cNvSpPr>
            <a:spLocks noGrp="1"/>
          </p:cNvSpPr>
          <p:nvPr>
            <p:ph type="ftr" sz="quarter" idx="11"/>
          </p:nvPr>
        </p:nvSpPr>
        <p:spPr>
          <a:xfrm>
            <a:off x="3325813" y="6288741"/>
            <a:ext cx="5217551" cy="365125"/>
          </a:xfrm>
        </p:spPr>
        <p:txBody>
          <a:bodyPr/>
          <a:lstStyle/>
          <a:p>
            <a:endParaRPr lang="en-US"/>
          </a:p>
        </p:txBody>
      </p:sp>
      <p:sp>
        <p:nvSpPr>
          <p:cNvPr id="7" name="Slide Number Placeholder 6"/>
          <p:cNvSpPr>
            <a:spLocks noGrp="1"/>
          </p:cNvSpPr>
          <p:nvPr>
            <p:ph type="sldNum" sz="quarter" idx="12"/>
          </p:nvPr>
        </p:nvSpPr>
        <p:spPr/>
        <p:txBody>
          <a:bodyPr/>
          <a:lstStyle/>
          <a:p>
            <a:fld id="{D9BF38C5-F16E-5642-B614-8E99E1DDC55D}" type="slidenum">
              <a:rPr lang="en-US" smtClean="0"/>
              <a:pPr/>
              <a:t>‹#›</a:t>
            </a:fld>
            <a:endParaRPr lang="en-US"/>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above Caption">
    <p:spTree>
      <p:nvGrpSpPr>
        <p:cNvPr id="1" name=""/>
        <p:cNvGrpSpPr/>
        <p:nvPr/>
      </p:nvGrpSpPr>
      <p:grpSpPr>
        <a:xfrm>
          <a:off x="0" y="0"/>
          <a:ext cx="0" cy="0"/>
          <a:chOff x="0" y="0"/>
          <a:chExt cx="0" cy="0"/>
        </a:xfrm>
      </p:grpSpPr>
      <p:pic>
        <p:nvPicPr>
          <p:cNvPr id="10" name="Picture 9" descr="Overlay-PictureCaption-Extras.png"/>
          <p:cNvPicPr>
            <a:picLocks noChangeAspect="1"/>
          </p:cNvPicPr>
          <p:nvPr/>
        </p:nvPicPr>
        <p:blipFill>
          <a:blip r:embed="rId2"/>
          <a:stretch>
            <a:fillRect/>
          </a:stretch>
        </p:blipFill>
        <p:spPr>
          <a:xfrm>
            <a:off x="158367" y="187452"/>
            <a:ext cx="8827266" cy="6483096"/>
          </a:xfrm>
          <a:prstGeom prst="rect">
            <a:avLst/>
          </a:prstGeom>
        </p:spPr>
      </p:pic>
      <p:sp>
        <p:nvSpPr>
          <p:cNvPr id="2" name="Title 1"/>
          <p:cNvSpPr>
            <a:spLocks noGrp="1"/>
          </p:cNvSpPr>
          <p:nvPr>
            <p:ph type="title"/>
          </p:nvPr>
        </p:nvSpPr>
        <p:spPr>
          <a:xfrm>
            <a:off x="808038" y="3778624"/>
            <a:ext cx="7560515" cy="1102658"/>
          </a:xfrm>
        </p:spPr>
        <p:txBody>
          <a:bodyPr anchor="b"/>
          <a:lstStyle>
            <a:lvl1pPr algn="l">
              <a:defRPr sz="3600" b="0"/>
            </a:lvl1pPr>
          </a:lstStyle>
          <a:p>
            <a:r>
              <a:rPr lang="en-US" smtClean="0"/>
              <a:t>Click to edit Master title style</a:t>
            </a:r>
            <a:endParaRPr/>
          </a:p>
        </p:txBody>
      </p:sp>
      <p:sp>
        <p:nvSpPr>
          <p:cNvPr id="3" name="Picture Placeholder 2"/>
          <p:cNvSpPr>
            <a:spLocks noGrp="1"/>
          </p:cNvSpPr>
          <p:nvPr>
            <p:ph type="pic" idx="1"/>
          </p:nvPr>
        </p:nvSpPr>
        <p:spPr>
          <a:xfrm flipH="1">
            <a:off x="871584" y="762000"/>
            <a:ext cx="7427726" cy="2989730"/>
          </a:xfrm>
          <a:prstGeom prst="roundRect">
            <a:avLst>
              <a:gd name="adj" fmla="val 7476"/>
            </a:avLst>
          </a:prstGeom>
          <a:blipFill dpi="0" rotWithShape="0">
            <a:blip r:embed="rId3"/>
            <a:srcRect/>
            <a:stretch>
              <a:fillRect/>
            </a:stretch>
          </a:blipFill>
          <a:ln w="28575">
            <a:solidFill>
              <a:schemeClr val="bg1"/>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808034" y="4827493"/>
            <a:ext cx="7559977" cy="1220881"/>
          </a:xfrm>
        </p:spPr>
        <p:txBody>
          <a:bodyPr>
            <a:normAutofit/>
          </a:bodyPr>
          <a:lstStyle>
            <a:lvl1pPr marL="0" indent="0">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381000" y="6288741"/>
            <a:ext cx="1865125" cy="365125"/>
          </a:xfrm>
        </p:spPr>
        <p:txBody>
          <a:bodyPr/>
          <a:lstStyle/>
          <a:p>
            <a:fld id="{0EC456D7-D5FC-B940-A1B3-87823783DDAC}" type="datetimeFigureOut">
              <a:rPr lang="en-US" smtClean="0"/>
              <a:pPr/>
              <a:t>3/16/10</a:t>
            </a:fld>
            <a:endParaRPr lang="en-US"/>
          </a:p>
        </p:txBody>
      </p:sp>
      <p:sp>
        <p:nvSpPr>
          <p:cNvPr id="6" name="Footer Placeholder 5"/>
          <p:cNvSpPr>
            <a:spLocks noGrp="1"/>
          </p:cNvSpPr>
          <p:nvPr>
            <p:ph type="ftr" sz="quarter" idx="11"/>
          </p:nvPr>
        </p:nvSpPr>
        <p:spPr>
          <a:xfrm>
            <a:off x="3325813" y="6288741"/>
            <a:ext cx="5217551" cy="365125"/>
          </a:xfrm>
        </p:spPr>
        <p:txBody>
          <a:bodyPr/>
          <a:lstStyle/>
          <a:p>
            <a:endParaRPr lang="en-US"/>
          </a:p>
        </p:txBody>
      </p:sp>
      <p:sp>
        <p:nvSpPr>
          <p:cNvPr id="7" name="Slide Number Placeholder 6"/>
          <p:cNvSpPr>
            <a:spLocks noGrp="1"/>
          </p:cNvSpPr>
          <p:nvPr>
            <p:ph type="sldNum" sz="quarter" idx="12"/>
          </p:nvPr>
        </p:nvSpPr>
        <p:spPr/>
        <p:txBody>
          <a:bodyPr/>
          <a:lstStyle/>
          <a:p>
            <a:fld id="{D9BF38C5-F16E-5642-B614-8E99E1DDC55D}" type="slidenum">
              <a:rPr lang="en-US" smtClean="0"/>
              <a:pPr/>
              <a:t>‹#›</a:t>
            </a:fld>
            <a:endParaRPr lang="en-US"/>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pic>
        <p:nvPicPr>
          <p:cNvPr id="8" name="Picture 7"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0EC456D7-D5FC-B940-A1B3-87823783DDAC}" type="datetimeFigureOut">
              <a:rPr lang="en-US" smtClean="0"/>
              <a:pPr/>
              <a:t>3/16/10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BF38C5-F16E-5642-B614-8E99E1DDC55D}" type="slidenum">
              <a:rPr lang="en-US" smtClean="0"/>
              <a:pPr/>
              <a:t>‹#›</a:t>
            </a:fld>
            <a:endParaRPr lang="en-US"/>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pic>
        <p:nvPicPr>
          <p:cNvPr id="8" name="Picture 7"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Vertical Title 1"/>
          <p:cNvSpPr>
            <a:spLocks noGrp="1"/>
          </p:cNvSpPr>
          <p:nvPr>
            <p:ph type="title" orient="vert"/>
          </p:nvPr>
        </p:nvSpPr>
        <p:spPr>
          <a:xfrm>
            <a:off x="7328646" y="779463"/>
            <a:ext cx="1358153" cy="5268912"/>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779462" y="779464"/>
            <a:ext cx="6170613" cy="526891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0EC456D7-D5FC-B940-A1B3-87823783DDAC}" type="datetimeFigureOut">
              <a:rPr lang="en-US" smtClean="0"/>
              <a:pPr/>
              <a:t>3/16/10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BF38C5-F16E-5642-B614-8E99E1DDC55D}" type="slidenum">
              <a:rPr lang="en-US" smtClean="0"/>
              <a:pPr/>
              <a:t>‹#›</a:t>
            </a:fld>
            <a:endParaRPr lang="en-US"/>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F2385F8-0FB0-8B4C-8E4E-A1BA5AC1FCC7}" type="datetimeFigureOut">
              <a:rPr lang="en-US" smtClean="0"/>
              <a:pPr/>
              <a:t>3/16/10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87025-23AB-3446-B43C-0CE1EBEDF859}" type="slidenum">
              <a:rPr lang="en-US" smtClean="0"/>
              <a:pPr/>
              <a:t>‹#›</a:t>
            </a:fld>
            <a:endParaRPr lang="en-US"/>
          </a:p>
        </p:txBody>
      </p:sp>
    </p:spTree>
  </p:cSld>
  <p:clrMapOvr>
    <a:masterClrMapping/>
  </p:clrMapOvr>
  <p:transition>
    <p:sndAc>
      <p:stSnd>
        <p:snd r:embed="rId1" name="Bubbles"/>
      </p:stSnd>
    </p:sndAc>
  </p:transition>
</p:sldLayout>
</file>

<file path=ppt/slideLayouts/slideLayout9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F2385F8-0FB0-8B4C-8E4E-A1BA5AC1FCC7}" type="datetimeFigureOut">
              <a:rPr lang="en-US" smtClean="0"/>
              <a:pPr/>
              <a:t>3/16/10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87025-23AB-3446-B43C-0CE1EBEDF859}" type="slidenum">
              <a:rPr lang="en-US" smtClean="0"/>
              <a:pPr/>
              <a:t>‹#›</a:t>
            </a:fld>
            <a:endParaRPr lang="en-US"/>
          </a:p>
        </p:txBody>
      </p:sp>
    </p:spTree>
  </p:cSld>
  <p:clrMapOvr>
    <a:masterClrMapping/>
  </p:clrMapOvr>
  <p:transition>
    <p:sndAc>
      <p:stSnd>
        <p:snd r:embed="rId1" name="Bubbles"/>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4" Type="http://schemas.openxmlformats.org/officeDocument/2006/relationships/slideLayout" Target="../slideLayouts/slideLayout4.xml"/><Relationship Id="rId10" Type="http://schemas.openxmlformats.org/officeDocument/2006/relationships/slideLayout" Target="../slideLayouts/slideLayout10.xml"/><Relationship Id="rId5" Type="http://schemas.openxmlformats.org/officeDocument/2006/relationships/slideLayout" Target="../slideLayouts/slideLayout5.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 Id="rId6" Type="http://schemas.openxmlformats.org/officeDocument/2006/relationships/slideLayout" Target="../slideLayouts/slideLayout6.xml"/></Relationships>
</file>

<file path=ppt/slideMasters/_rels/slideMaster10.xml.rels><?xml version="1.0" encoding="UTF-8" standalone="yes"?>
<Relationships xmlns="http://schemas.openxmlformats.org/package/2006/relationships"><Relationship Id="rId14" Type="http://schemas.openxmlformats.org/officeDocument/2006/relationships/theme" Target="../theme/theme10.xml"/><Relationship Id="rId4" Type="http://schemas.openxmlformats.org/officeDocument/2006/relationships/slideLayout" Target="../slideLayouts/slideLayout112.xml"/><Relationship Id="rId7" Type="http://schemas.openxmlformats.org/officeDocument/2006/relationships/slideLayout" Target="../slideLayouts/slideLayout115.xml"/><Relationship Id="rId11" Type="http://schemas.openxmlformats.org/officeDocument/2006/relationships/slideLayout" Target="../slideLayouts/slideLayout119.xml"/><Relationship Id="rId1" Type="http://schemas.openxmlformats.org/officeDocument/2006/relationships/slideLayout" Target="../slideLayouts/slideLayout109.xml"/><Relationship Id="rId6" Type="http://schemas.openxmlformats.org/officeDocument/2006/relationships/slideLayout" Target="../slideLayouts/slideLayout114.xml"/><Relationship Id="rId8" Type="http://schemas.openxmlformats.org/officeDocument/2006/relationships/slideLayout" Target="../slideLayouts/slideLayout116.xml"/><Relationship Id="rId13" Type="http://schemas.openxmlformats.org/officeDocument/2006/relationships/slideLayout" Target="../slideLayouts/slideLayout121.xml"/><Relationship Id="rId10" Type="http://schemas.openxmlformats.org/officeDocument/2006/relationships/slideLayout" Target="../slideLayouts/slideLayout118.xml"/><Relationship Id="rId5" Type="http://schemas.openxmlformats.org/officeDocument/2006/relationships/slideLayout" Target="../slideLayouts/slideLayout113.xml"/><Relationship Id="rId12" Type="http://schemas.openxmlformats.org/officeDocument/2006/relationships/slideLayout" Target="../slideLayouts/slideLayout120.xml"/><Relationship Id="rId2" Type="http://schemas.openxmlformats.org/officeDocument/2006/relationships/slideLayout" Target="../slideLayouts/slideLayout110.xml"/><Relationship Id="rId9" Type="http://schemas.openxmlformats.org/officeDocument/2006/relationships/slideLayout" Target="../slideLayouts/slideLayout117.xml"/><Relationship Id="rId3" Type="http://schemas.openxmlformats.org/officeDocument/2006/relationships/slideLayout" Target="../slideLayouts/slideLayout111.xml"/></Relationships>
</file>

<file path=ppt/slideMasters/_rels/slideMaster11.xml.rels><?xml version="1.0" encoding="UTF-8" standalone="yes"?>
<Relationships xmlns="http://schemas.openxmlformats.org/package/2006/relationships"><Relationship Id="rId4" Type="http://schemas.openxmlformats.org/officeDocument/2006/relationships/slideLayout" Target="../slideLayouts/slideLayout125.xml"/><Relationship Id="rId7" Type="http://schemas.openxmlformats.org/officeDocument/2006/relationships/slideLayout" Target="../slideLayouts/slideLayout128.xml"/><Relationship Id="rId11" Type="http://schemas.openxmlformats.org/officeDocument/2006/relationships/slideLayout" Target="../slideLayouts/slideLayout132.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8" Type="http://schemas.openxmlformats.org/officeDocument/2006/relationships/slideLayout" Target="../slideLayouts/slideLayout129.xml"/><Relationship Id="rId13" Type="http://schemas.openxmlformats.org/officeDocument/2006/relationships/audio" Target="../media/audio3.bin"/><Relationship Id="rId10" Type="http://schemas.openxmlformats.org/officeDocument/2006/relationships/slideLayout" Target="../slideLayouts/slideLayout131.xml"/><Relationship Id="rId5" Type="http://schemas.openxmlformats.org/officeDocument/2006/relationships/slideLayout" Target="../slideLayouts/slideLayout126.xml"/><Relationship Id="rId12" Type="http://schemas.openxmlformats.org/officeDocument/2006/relationships/theme" Target="../theme/theme11.xml"/><Relationship Id="rId2" Type="http://schemas.openxmlformats.org/officeDocument/2006/relationships/slideLayout" Target="../slideLayouts/slideLayout123.xml"/><Relationship Id="rId9" Type="http://schemas.openxmlformats.org/officeDocument/2006/relationships/slideLayout" Target="../slideLayouts/slideLayout130.xml"/><Relationship Id="rId3" Type="http://schemas.openxmlformats.org/officeDocument/2006/relationships/slideLayout" Target="../slideLayouts/slideLayout124.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40.xml"/><Relationship Id="rId4" Type="http://schemas.openxmlformats.org/officeDocument/2006/relationships/slideLayout" Target="../slideLayouts/slideLayout136.xml"/><Relationship Id="rId10" Type="http://schemas.openxmlformats.org/officeDocument/2006/relationships/slideLayout" Target="../slideLayouts/slideLayout142.xml"/><Relationship Id="rId5" Type="http://schemas.openxmlformats.org/officeDocument/2006/relationships/slideLayout" Target="../slideLayouts/slideLayout137.xml"/><Relationship Id="rId7" Type="http://schemas.openxmlformats.org/officeDocument/2006/relationships/slideLayout" Target="../slideLayouts/slideLayout139.xml"/><Relationship Id="rId11" Type="http://schemas.openxmlformats.org/officeDocument/2006/relationships/slideLayout" Target="../slideLayouts/slideLayout143.xml"/><Relationship Id="rId12" Type="http://schemas.openxmlformats.org/officeDocument/2006/relationships/theme" Target="../theme/theme12.xml"/><Relationship Id="rId1" Type="http://schemas.openxmlformats.org/officeDocument/2006/relationships/slideLayout" Target="../slideLayouts/slideLayout133.xml"/><Relationship Id="rId2" Type="http://schemas.openxmlformats.org/officeDocument/2006/relationships/slideLayout" Target="../slideLayouts/slideLayout134.xml"/><Relationship Id="rId9" Type="http://schemas.openxmlformats.org/officeDocument/2006/relationships/slideLayout" Target="../slideLayouts/slideLayout141.xml"/><Relationship Id="rId3" Type="http://schemas.openxmlformats.org/officeDocument/2006/relationships/slideLayout" Target="../slideLayouts/slideLayout135.xml"/><Relationship Id="rId6" Type="http://schemas.openxmlformats.org/officeDocument/2006/relationships/slideLayout" Target="../slideLayouts/slideLayout138.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51.xml"/><Relationship Id="rId4" Type="http://schemas.openxmlformats.org/officeDocument/2006/relationships/slideLayout" Target="../slideLayouts/slideLayout147.xml"/><Relationship Id="rId10" Type="http://schemas.openxmlformats.org/officeDocument/2006/relationships/slideLayout" Target="../slideLayouts/slideLayout153.xml"/><Relationship Id="rId5" Type="http://schemas.openxmlformats.org/officeDocument/2006/relationships/slideLayout" Target="../slideLayouts/slideLayout148.xml"/><Relationship Id="rId7" Type="http://schemas.openxmlformats.org/officeDocument/2006/relationships/slideLayout" Target="../slideLayouts/slideLayout150.xml"/><Relationship Id="rId11" Type="http://schemas.openxmlformats.org/officeDocument/2006/relationships/slideLayout" Target="../slideLayouts/slideLayout154.xml"/><Relationship Id="rId12" Type="http://schemas.openxmlformats.org/officeDocument/2006/relationships/theme" Target="../theme/theme13.xml"/><Relationship Id="rId1" Type="http://schemas.openxmlformats.org/officeDocument/2006/relationships/slideLayout" Target="../slideLayouts/slideLayout144.xml"/><Relationship Id="rId2" Type="http://schemas.openxmlformats.org/officeDocument/2006/relationships/slideLayout" Target="../slideLayouts/slideLayout145.xml"/><Relationship Id="rId9" Type="http://schemas.openxmlformats.org/officeDocument/2006/relationships/slideLayout" Target="../slideLayouts/slideLayout152.xml"/><Relationship Id="rId3" Type="http://schemas.openxmlformats.org/officeDocument/2006/relationships/slideLayout" Target="../slideLayouts/slideLayout146.xml"/><Relationship Id="rId6" Type="http://schemas.openxmlformats.org/officeDocument/2006/relationships/slideLayout" Target="../slideLayouts/slideLayout149.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62.xml"/><Relationship Id="rId4" Type="http://schemas.openxmlformats.org/officeDocument/2006/relationships/slideLayout" Target="../slideLayouts/slideLayout158.xml"/><Relationship Id="rId10" Type="http://schemas.openxmlformats.org/officeDocument/2006/relationships/slideLayout" Target="../slideLayouts/slideLayout164.xml"/><Relationship Id="rId5" Type="http://schemas.openxmlformats.org/officeDocument/2006/relationships/slideLayout" Target="../slideLayouts/slideLayout159.xml"/><Relationship Id="rId7" Type="http://schemas.openxmlformats.org/officeDocument/2006/relationships/slideLayout" Target="../slideLayouts/slideLayout161.xml"/><Relationship Id="rId11" Type="http://schemas.openxmlformats.org/officeDocument/2006/relationships/slideLayout" Target="../slideLayouts/slideLayout165.xml"/><Relationship Id="rId12" Type="http://schemas.openxmlformats.org/officeDocument/2006/relationships/theme" Target="../theme/theme14.xml"/><Relationship Id="rId1" Type="http://schemas.openxmlformats.org/officeDocument/2006/relationships/slideLayout" Target="../slideLayouts/slideLayout155.xml"/><Relationship Id="rId2" Type="http://schemas.openxmlformats.org/officeDocument/2006/relationships/slideLayout" Target="../slideLayouts/slideLayout156.xml"/><Relationship Id="rId9" Type="http://schemas.openxmlformats.org/officeDocument/2006/relationships/slideLayout" Target="../slideLayouts/slideLayout163.xml"/><Relationship Id="rId3" Type="http://schemas.openxmlformats.org/officeDocument/2006/relationships/slideLayout" Target="../slideLayouts/slideLayout157.xml"/><Relationship Id="rId6" Type="http://schemas.openxmlformats.org/officeDocument/2006/relationships/slideLayout" Target="../slideLayouts/slideLayout16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4" Type="http://schemas.openxmlformats.org/officeDocument/2006/relationships/slideLayout" Target="../slideLayouts/slideLayout15.xml"/><Relationship Id="rId10" Type="http://schemas.openxmlformats.org/officeDocument/2006/relationships/slideLayout" Target="../slideLayouts/slideLayout21.xml"/><Relationship Id="rId5" Type="http://schemas.openxmlformats.org/officeDocument/2006/relationships/slideLayout" Target="../slideLayouts/slideLayout16.xml"/><Relationship Id="rId7" Type="http://schemas.openxmlformats.org/officeDocument/2006/relationships/slideLayout" Target="../slideLayouts/slideLayout18.xml"/><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9" Type="http://schemas.openxmlformats.org/officeDocument/2006/relationships/slideLayout" Target="../slideLayouts/slideLayout20.xml"/><Relationship Id="rId3" Type="http://schemas.openxmlformats.org/officeDocument/2006/relationships/slideLayout" Target="../slideLayouts/slideLayout14.xml"/><Relationship Id="rId6"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4" Type="http://schemas.openxmlformats.org/officeDocument/2006/relationships/slideLayout" Target="../slideLayouts/slideLayout26.xml"/><Relationship Id="rId10" Type="http://schemas.openxmlformats.org/officeDocument/2006/relationships/slideLayout" Target="../slideLayouts/slideLayout32.xml"/><Relationship Id="rId5" Type="http://schemas.openxmlformats.org/officeDocument/2006/relationships/slideLayout" Target="../slideLayouts/slideLayout27.xml"/><Relationship Id="rId7" Type="http://schemas.openxmlformats.org/officeDocument/2006/relationships/slideLayout" Target="../slideLayouts/slideLayout29.xml"/><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9" Type="http://schemas.openxmlformats.org/officeDocument/2006/relationships/slideLayout" Target="../slideLayouts/slideLayout31.xml"/><Relationship Id="rId3" Type="http://schemas.openxmlformats.org/officeDocument/2006/relationships/slideLayout" Target="../slideLayouts/slideLayout25.xml"/><Relationship Id="rId6" Type="http://schemas.openxmlformats.org/officeDocument/2006/relationships/slideLayout" Target="../slideLayouts/slideLayout28.xml"/></Relationships>
</file>

<file path=ppt/slideMasters/_rels/slideMaster4.xml.rels><?xml version="1.0" encoding="UTF-8" standalone="yes"?>
<Relationships xmlns="http://schemas.openxmlformats.org/package/2006/relationships"><Relationship Id="rId4" Type="http://schemas.openxmlformats.org/officeDocument/2006/relationships/slideLayout" Target="../slideLayouts/slideLayout37.xml"/><Relationship Id="rId7" Type="http://schemas.openxmlformats.org/officeDocument/2006/relationships/slideLayout" Target="../slideLayouts/slideLayout40.xml"/><Relationship Id="rId11" Type="http://schemas.openxmlformats.org/officeDocument/2006/relationships/slideLayout" Target="../slideLayouts/slideLayout44.xml"/><Relationship Id="rId1" Type="http://schemas.openxmlformats.org/officeDocument/2006/relationships/slideLayout" Target="../slideLayouts/slideLayout34.xml"/><Relationship Id="rId6" Type="http://schemas.openxmlformats.org/officeDocument/2006/relationships/slideLayout" Target="../slideLayouts/slideLayout39.xml"/><Relationship Id="rId8" Type="http://schemas.openxmlformats.org/officeDocument/2006/relationships/slideLayout" Target="../slideLayouts/slideLayout41.xml"/><Relationship Id="rId13" Type="http://schemas.openxmlformats.org/officeDocument/2006/relationships/audio" Target="../media/audio1.bin"/><Relationship Id="rId10" Type="http://schemas.openxmlformats.org/officeDocument/2006/relationships/slideLayout" Target="../slideLayouts/slideLayout43.xml"/><Relationship Id="rId5" Type="http://schemas.openxmlformats.org/officeDocument/2006/relationships/slideLayout" Target="../slideLayouts/slideLayout38.xml"/><Relationship Id="rId12" Type="http://schemas.openxmlformats.org/officeDocument/2006/relationships/theme" Target="../theme/theme4.xml"/><Relationship Id="rId2" Type="http://schemas.openxmlformats.org/officeDocument/2006/relationships/slideLayout" Target="../slideLayouts/slideLayout35.xml"/><Relationship Id="rId9" Type="http://schemas.openxmlformats.org/officeDocument/2006/relationships/slideLayout" Target="../slideLayouts/slideLayout42.xml"/><Relationship Id="rId3" Type="http://schemas.openxmlformats.org/officeDocument/2006/relationships/slideLayout" Target="../slideLayouts/slideLayout3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4" Type="http://schemas.openxmlformats.org/officeDocument/2006/relationships/slideLayout" Target="../slideLayouts/slideLayout48.xml"/><Relationship Id="rId10" Type="http://schemas.openxmlformats.org/officeDocument/2006/relationships/slideLayout" Target="../slideLayouts/slideLayout54.xml"/><Relationship Id="rId5" Type="http://schemas.openxmlformats.org/officeDocument/2006/relationships/slideLayout" Target="../slideLayouts/slideLayout49.xml"/><Relationship Id="rId7" Type="http://schemas.openxmlformats.org/officeDocument/2006/relationships/slideLayout" Target="../slideLayouts/slideLayout51.xml"/><Relationship Id="rId11" Type="http://schemas.openxmlformats.org/officeDocument/2006/relationships/slideLayout" Target="../slideLayouts/slideLayout55.xml"/><Relationship Id="rId12" Type="http://schemas.openxmlformats.org/officeDocument/2006/relationships/theme" Target="../theme/theme5.xml"/><Relationship Id="rId1" Type="http://schemas.openxmlformats.org/officeDocument/2006/relationships/slideLayout" Target="../slideLayouts/slideLayout45.xml"/><Relationship Id="rId2" Type="http://schemas.openxmlformats.org/officeDocument/2006/relationships/slideLayout" Target="../slideLayouts/slideLayout46.xml"/><Relationship Id="rId9" Type="http://schemas.openxmlformats.org/officeDocument/2006/relationships/slideLayout" Target="../slideLayouts/slideLayout53.xml"/><Relationship Id="rId3" Type="http://schemas.openxmlformats.org/officeDocument/2006/relationships/slideLayout" Target="../slideLayouts/slideLayout47.xml"/><Relationship Id="rId6" Type="http://schemas.openxmlformats.org/officeDocument/2006/relationships/slideLayout" Target="../slideLayouts/slideLayout50.xml"/></Relationships>
</file>

<file path=ppt/slideMasters/_rels/slideMaster6.xml.rels><?xml version="1.0" encoding="UTF-8" standalone="yes"?>
<Relationships xmlns="http://schemas.openxmlformats.org/package/2006/relationships"><Relationship Id="rId4" Type="http://schemas.openxmlformats.org/officeDocument/2006/relationships/slideLayout" Target="../slideLayouts/slideLayout59.xml"/><Relationship Id="rId7" Type="http://schemas.openxmlformats.org/officeDocument/2006/relationships/slideLayout" Target="../slideLayouts/slideLayout62.xml"/><Relationship Id="rId11" Type="http://schemas.openxmlformats.org/officeDocument/2006/relationships/slideLayout" Target="../slideLayouts/slideLayout66.xml"/><Relationship Id="rId1" Type="http://schemas.openxmlformats.org/officeDocument/2006/relationships/slideLayout" Target="../slideLayouts/slideLayout56.xml"/><Relationship Id="rId6" Type="http://schemas.openxmlformats.org/officeDocument/2006/relationships/slideLayout" Target="../slideLayouts/slideLayout61.xml"/><Relationship Id="rId8" Type="http://schemas.openxmlformats.org/officeDocument/2006/relationships/slideLayout" Target="../slideLayouts/slideLayout63.xml"/><Relationship Id="rId13" Type="http://schemas.openxmlformats.org/officeDocument/2006/relationships/theme" Target="../theme/theme6.xml"/><Relationship Id="rId10" Type="http://schemas.openxmlformats.org/officeDocument/2006/relationships/slideLayout" Target="../slideLayouts/slideLayout65.xml"/><Relationship Id="rId5" Type="http://schemas.openxmlformats.org/officeDocument/2006/relationships/slideLayout" Target="../slideLayouts/slideLayout60.xml"/><Relationship Id="rId12" Type="http://schemas.openxmlformats.org/officeDocument/2006/relationships/slideLayout" Target="../slideLayouts/slideLayout67.xml"/><Relationship Id="rId2" Type="http://schemas.openxmlformats.org/officeDocument/2006/relationships/slideLayout" Target="../slideLayouts/slideLayout57.xml"/><Relationship Id="rId9" Type="http://schemas.openxmlformats.org/officeDocument/2006/relationships/slideLayout" Target="../slideLayouts/slideLayout64.xml"/><Relationship Id="rId3" Type="http://schemas.openxmlformats.org/officeDocument/2006/relationships/slideLayout" Target="../slideLayouts/slideLayout58.xml"/></Relationships>
</file>

<file path=ppt/slideMasters/_rels/slideMaster7.xml.rels><?xml version="1.0" encoding="UTF-8" standalone="yes"?>
<Relationships xmlns="http://schemas.openxmlformats.org/package/2006/relationships"><Relationship Id="rId14" Type="http://schemas.openxmlformats.org/officeDocument/2006/relationships/slideLayout" Target="../slideLayouts/slideLayout81.xml"/><Relationship Id="rId4" Type="http://schemas.openxmlformats.org/officeDocument/2006/relationships/slideLayout" Target="../slideLayouts/slideLayout71.xml"/><Relationship Id="rId7" Type="http://schemas.openxmlformats.org/officeDocument/2006/relationships/slideLayout" Target="../slideLayouts/slideLayout74.xml"/><Relationship Id="rId11" Type="http://schemas.openxmlformats.org/officeDocument/2006/relationships/slideLayout" Target="../slideLayouts/slideLayout78.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6" Type="http://schemas.openxmlformats.org/officeDocument/2006/relationships/image" Target="../media/image12.png"/><Relationship Id="rId8" Type="http://schemas.openxmlformats.org/officeDocument/2006/relationships/slideLayout" Target="../slideLayouts/slideLayout75.xml"/><Relationship Id="rId13" Type="http://schemas.openxmlformats.org/officeDocument/2006/relationships/slideLayout" Target="../slideLayouts/slideLayout80.xml"/><Relationship Id="rId10" Type="http://schemas.openxmlformats.org/officeDocument/2006/relationships/slideLayout" Target="../slideLayouts/slideLayout77.xml"/><Relationship Id="rId5" Type="http://schemas.openxmlformats.org/officeDocument/2006/relationships/slideLayout" Target="../slideLayouts/slideLayout72.xml"/><Relationship Id="rId15" Type="http://schemas.openxmlformats.org/officeDocument/2006/relationships/theme" Target="../theme/theme7.xml"/><Relationship Id="rId12" Type="http://schemas.openxmlformats.org/officeDocument/2006/relationships/slideLayout" Target="../slideLayouts/slideLayout79.xml"/><Relationship Id="rId17" Type="http://schemas.openxmlformats.org/officeDocument/2006/relationships/image" Target="../media/image13.png"/><Relationship Id="rId2" Type="http://schemas.openxmlformats.org/officeDocument/2006/relationships/slideLayout" Target="../slideLayouts/slideLayout69.xml"/><Relationship Id="rId9" Type="http://schemas.openxmlformats.org/officeDocument/2006/relationships/slideLayout" Target="../slideLayouts/slideLayout76.xml"/><Relationship Id="rId3" Type="http://schemas.openxmlformats.org/officeDocument/2006/relationships/slideLayout" Target="../slideLayouts/slideLayout70.xml"/></Relationships>
</file>

<file path=ppt/slideMasters/_rels/slideMaster8.xml.rels><?xml version="1.0" encoding="UTF-8" standalone="yes"?>
<Relationships xmlns="http://schemas.openxmlformats.org/package/2006/relationships"><Relationship Id="rId14" Type="http://schemas.openxmlformats.org/officeDocument/2006/relationships/slideLayout" Target="../slideLayouts/slideLayout95.xml"/><Relationship Id="rId4" Type="http://schemas.openxmlformats.org/officeDocument/2006/relationships/slideLayout" Target="../slideLayouts/slideLayout85.xml"/><Relationship Id="rId7" Type="http://schemas.openxmlformats.org/officeDocument/2006/relationships/slideLayout" Target="../slideLayouts/slideLayout88.xml"/><Relationship Id="rId11" Type="http://schemas.openxmlformats.org/officeDocument/2006/relationships/slideLayout" Target="../slideLayouts/slideLayout92.xml"/><Relationship Id="rId1" Type="http://schemas.openxmlformats.org/officeDocument/2006/relationships/slideLayout" Target="../slideLayouts/slideLayout82.xml"/><Relationship Id="rId6" Type="http://schemas.openxmlformats.org/officeDocument/2006/relationships/slideLayout" Target="../slideLayouts/slideLayout87.xml"/><Relationship Id="rId16" Type="http://schemas.openxmlformats.org/officeDocument/2006/relationships/slideLayout" Target="../slideLayouts/slideLayout97.xml"/><Relationship Id="rId8" Type="http://schemas.openxmlformats.org/officeDocument/2006/relationships/slideLayout" Target="../slideLayouts/slideLayout89.xml"/><Relationship Id="rId13" Type="http://schemas.openxmlformats.org/officeDocument/2006/relationships/slideLayout" Target="../slideLayouts/slideLayout94.xml"/><Relationship Id="rId10" Type="http://schemas.openxmlformats.org/officeDocument/2006/relationships/slideLayout" Target="../slideLayouts/slideLayout91.xml"/><Relationship Id="rId5" Type="http://schemas.openxmlformats.org/officeDocument/2006/relationships/slideLayout" Target="../slideLayouts/slideLayout86.xml"/><Relationship Id="rId15" Type="http://schemas.openxmlformats.org/officeDocument/2006/relationships/slideLayout" Target="../slideLayouts/slideLayout96.xml"/><Relationship Id="rId12" Type="http://schemas.openxmlformats.org/officeDocument/2006/relationships/slideLayout" Target="../slideLayouts/slideLayout93.xml"/><Relationship Id="rId17" Type="http://schemas.openxmlformats.org/officeDocument/2006/relationships/theme" Target="../theme/theme8.xml"/><Relationship Id="rId2" Type="http://schemas.openxmlformats.org/officeDocument/2006/relationships/slideLayout" Target="../slideLayouts/slideLayout83.xml"/><Relationship Id="rId9" Type="http://schemas.openxmlformats.org/officeDocument/2006/relationships/slideLayout" Target="../slideLayouts/slideLayout90.xml"/><Relationship Id="rId3" Type="http://schemas.openxmlformats.org/officeDocument/2006/relationships/slideLayout" Target="../slideLayouts/slideLayout84.xml"/></Relationships>
</file>

<file path=ppt/slideMasters/_rels/slideMaster9.xml.rels><?xml version="1.0" encoding="UTF-8" standalone="yes"?>
<Relationships xmlns="http://schemas.openxmlformats.org/package/2006/relationships"><Relationship Id="rId4" Type="http://schemas.openxmlformats.org/officeDocument/2006/relationships/slideLayout" Target="../slideLayouts/slideLayout101.xml"/><Relationship Id="rId7" Type="http://schemas.openxmlformats.org/officeDocument/2006/relationships/slideLayout" Target="../slideLayouts/slideLayout104.xml"/><Relationship Id="rId11" Type="http://schemas.openxmlformats.org/officeDocument/2006/relationships/slideLayout" Target="../slideLayouts/slideLayout108.xml"/><Relationship Id="rId1" Type="http://schemas.openxmlformats.org/officeDocument/2006/relationships/slideLayout" Target="../slideLayouts/slideLayout98.xml"/><Relationship Id="rId6" Type="http://schemas.openxmlformats.org/officeDocument/2006/relationships/slideLayout" Target="../slideLayouts/slideLayout103.xml"/><Relationship Id="rId8" Type="http://schemas.openxmlformats.org/officeDocument/2006/relationships/slideLayout" Target="../slideLayouts/slideLayout105.xml"/><Relationship Id="rId13" Type="http://schemas.openxmlformats.org/officeDocument/2006/relationships/audio" Target="../media/audio2.bin"/><Relationship Id="rId10" Type="http://schemas.openxmlformats.org/officeDocument/2006/relationships/slideLayout" Target="../slideLayouts/slideLayout107.xml"/><Relationship Id="rId5" Type="http://schemas.openxmlformats.org/officeDocument/2006/relationships/slideLayout" Target="../slideLayouts/slideLayout102.xml"/><Relationship Id="rId12" Type="http://schemas.openxmlformats.org/officeDocument/2006/relationships/theme" Target="../theme/theme9.xml"/><Relationship Id="rId2" Type="http://schemas.openxmlformats.org/officeDocument/2006/relationships/slideLayout" Target="../slideLayouts/slideLayout99.xml"/><Relationship Id="rId9" Type="http://schemas.openxmlformats.org/officeDocument/2006/relationships/slideLayout" Target="../slideLayouts/slideLayout106.xml"/><Relationship Id="rId3" Type="http://schemas.openxmlformats.org/officeDocument/2006/relationships/slideLayout" Target="../slideLayouts/slideLayout10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2">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CAD09983-C6AF-B145-A9CC-84DE940FCC7C}" type="datetime1">
              <a:rPr lang="en-US" smtClean="0"/>
              <a:t>3/16/10</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FE507709-330E-4230-9521-9878248AF1C2}"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dk1" tx1="lt1" bg2="dk2" tx2="lt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hf hdr="0" ft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92162" y="40341"/>
            <a:ext cx="7570787" cy="1411941"/>
          </a:xfrm>
          <a:prstGeom prst="rect">
            <a:avLst/>
          </a:prstGeom>
        </p:spPr>
        <p:txBody>
          <a:bodyPr vert="horz" lIns="91440" tIns="45720" rIns="91440" bIns="45720" rtlCol="0" anchor="ctr">
            <a:noAutofit/>
          </a:bodyPr>
          <a:lstStyle/>
          <a:p>
            <a:r>
              <a:rPr lang="en-US" smtClean="0"/>
              <a:t>Click to edit Master title style</a:t>
            </a:r>
            <a:endParaRPr/>
          </a:p>
        </p:txBody>
      </p:sp>
      <p:sp>
        <p:nvSpPr>
          <p:cNvPr id="3" name="Text Placeholder 2"/>
          <p:cNvSpPr>
            <a:spLocks noGrp="1"/>
          </p:cNvSpPr>
          <p:nvPr>
            <p:ph type="body" idx="1"/>
          </p:nvPr>
        </p:nvSpPr>
        <p:spPr>
          <a:xfrm>
            <a:off x="792162" y="1761565"/>
            <a:ext cx="7570787" cy="428961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6651812" y="6356350"/>
            <a:ext cx="2133600" cy="365125"/>
          </a:xfrm>
          <a:prstGeom prst="rect">
            <a:avLst/>
          </a:prstGeom>
        </p:spPr>
        <p:txBody>
          <a:bodyPr vert="horz" lIns="91440" tIns="45720" rIns="91440" bIns="45720" rtlCol="0" anchor="ctr"/>
          <a:lstStyle>
            <a:lvl1pPr algn="r">
              <a:defRPr sz="1200" b="1">
                <a:solidFill>
                  <a:schemeClr val="tx2">
                    <a:lumMod val="40000"/>
                    <a:lumOff val="60000"/>
                  </a:schemeClr>
                </a:solidFill>
              </a:defRPr>
            </a:lvl1pPr>
          </a:lstStyle>
          <a:p>
            <a:fld id="{3BEAFEAE-8A9E-C44E-A813-1981E1A3F3AA}" type="datetimeFigureOut">
              <a:rPr lang="en-US" smtClean="0"/>
              <a:pPr/>
              <a:t>3/16/10</a:t>
            </a:fld>
            <a:endParaRPr lang="en-US" dirty="0"/>
          </a:p>
        </p:txBody>
      </p:sp>
      <p:sp>
        <p:nvSpPr>
          <p:cNvPr id="6" name="Slide Number Placeholder 5"/>
          <p:cNvSpPr>
            <a:spLocks noGrp="1"/>
          </p:cNvSpPr>
          <p:nvPr>
            <p:ph type="sldNum" sz="quarter" idx="4"/>
          </p:nvPr>
        </p:nvSpPr>
        <p:spPr>
          <a:xfrm>
            <a:off x="4267200" y="6356350"/>
            <a:ext cx="609600" cy="365125"/>
          </a:xfrm>
          <a:prstGeom prst="rect">
            <a:avLst/>
          </a:prstGeom>
        </p:spPr>
        <p:txBody>
          <a:bodyPr vert="horz" lIns="91440" tIns="45720" rIns="91440" bIns="45720" rtlCol="0" anchor="ctr"/>
          <a:lstStyle>
            <a:lvl1pPr algn="ctr">
              <a:defRPr sz="1200" b="1">
                <a:solidFill>
                  <a:schemeClr val="tx2">
                    <a:lumMod val="40000"/>
                    <a:lumOff val="60000"/>
                  </a:schemeClr>
                </a:solidFill>
              </a:defRPr>
            </a:lvl1pPr>
          </a:lstStyle>
          <a:p>
            <a:fld id="{D25545DF-84D5-8944-B35D-0601457985A8}" type="slidenum">
              <a:rPr lang="en-US" smtClean="0"/>
              <a:pPr/>
              <a:t>‹#›</a:t>
            </a:fld>
            <a:endParaRPr lang="en-US" dirty="0"/>
          </a:p>
        </p:txBody>
      </p:sp>
      <p:sp>
        <p:nvSpPr>
          <p:cNvPr id="5" name="Footer Placeholder 4"/>
          <p:cNvSpPr>
            <a:spLocks noGrp="1"/>
          </p:cNvSpPr>
          <p:nvPr>
            <p:ph type="ftr" sz="quarter" idx="3"/>
          </p:nvPr>
        </p:nvSpPr>
        <p:spPr>
          <a:xfrm>
            <a:off x="372035" y="6356350"/>
            <a:ext cx="2895600" cy="365125"/>
          </a:xfrm>
          <a:prstGeom prst="rect">
            <a:avLst/>
          </a:prstGeom>
        </p:spPr>
        <p:txBody>
          <a:bodyPr vert="horz" lIns="91440" tIns="45720" rIns="91440" bIns="45720" rtlCol="0" anchor="ctr"/>
          <a:lstStyle>
            <a:lvl1pPr algn="l">
              <a:defRPr sz="1200" b="1">
                <a:solidFill>
                  <a:schemeClr val="tx2">
                    <a:lumMod val="40000"/>
                    <a:lumOff val="60000"/>
                  </a:schemeClr>
                </a:solidFill>
              </a:defRPr>
            </a:lvl1pPr>
          </a:lstStyle>
          <a:p>
            <a:endParaRPr lang="en-US" dirty="0"/>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 r:id="rId12"/>
    <p:sldLayoutId r:id="rId13"/>
  </p:sldLayoutIdLst>
  <p:txStyles>
    <p:titleStyle>
      <a:lvl1pPr algn="ctr" defTabSz="914400" rtl="0" eaLnBrk="1" latinLnBrk="0" hangingPunct="1">
        <a:lnSpc>
          <a:spcPts val="6000"/>
        </a:lnSpc>
        <a:spcBef>
          <a:spcPct val="0"/>
        </a:spcBef>
        <a:buNone/>
        <a:defRPr sz="5400" kern="1200">
          <a:solidFill>
            <a:schemeClr val="tx2"/>
          </a:solidFill>
          <a:latin typeface="+mn-lt"/>
          <a:ea typeface="+mj-ea"/>
          <a:cs typeface="+mj-cs"/>
        </a:defRPr>
      </a:lvl1pPr>
    </p:titleStyle>
    <p:bodyStyle>
      <a:lvl1pPr marL="342900" indent="-342900" algn="l" defTabSz="914400" rtl="0" eaLnBrk="1" latinLnBrk="0" hangingPunct="1">
        <a:spcBef>
          <a:spcPts val="2400"/>
        </a:spcBef>
        <a:buClr>
          <a:schemeClr val="accent1">
            <a:lumMod val="60000"/>
            <a:lumOff val="40000"/>
          </a:schemeClr>
        </a:buClr>
        <a:buFont typeface="Candara" pitchFamily="34" charset="0"/>
        <a:buChar char="•"/>
        <a:defRPr sz="2800" kern="1200">
          <a:solidFill>
            <a:schemeClr val="tx2"/>
          </a:solidFill>
          <a:latin typeface="+mn-lt"/>
          <a:ea typeface="+mn-ea"/>
          <a:cs typeface="+mn-cs"/>
        </a:defRPr>
      </a:lvl1pPr>
      <a:lvl2pPr marL="685800" indent="-336550" algn="l" defTabSz="914400" rtl="0" eaLnBrk="1" latinLnBrk="0" hangingPunct="1">
        <a:spcBef>
          <a:spcPts val="600"/>
        </a:spcBef>
        <a:buClr>
          <a:schemeClr val="tx2"/>
        </a:buClr>
        <a:buFont typeface="Candara" pitchFamily="34" charset="0"/>
        <a:buChar char="•"/>
        <a:defRPr sz="2600" kern="1200">
          <a:solidFill>
            <a:schemeClr val="tx2"/>
          </a:solidFill>
          <a:latin typeface="+mn-lt"/>
          <a:ea typeface="+mn-ea"/>
          <a:cs typeface="+mn-cs"/>
        </a:defRPr>
      </a:lvl2pPr>
      <a:lvl3pPr marL="1035050" indent="-349250" algn="l" defTabSz="914400" rtl="0" eaLnBrk="1" latinLnBrk="0" hangingPunct="1">
        <a:spcBef>
          <a:spcPts val="600"/>
        </a:spcBef>
        <a:buClr>
          <a:schemeClr val="accent1">
            <a:lumMod val="60000"/>
            <a:lumOff val="40000"/>
          </a:schemeClr>
        </a:buClr>
        <a:buFont typeface="Candara" pitchFamily="34" charset="0"/>
        <a:buChar char="•"/>
        <a:defRPr sz="2400" kern="1200">
          <a:solidFill>
            <a:schemeClr val="tx2"/>
          </a:solidFill>
          <a:latin typeface="+mn-lt"/>
          <a:ea typeface="+mn-ea"/>
          <a:cs typeface="+mn-cs"/>
        </a:defRPr>
      </a:lvl3pPr>
      <a:lvl4pPr marL="1371600" indent="-336550" algn="l" defTabSz="914400" rtl="0" eaLnBrk="1" latinLnBrk="0" hangingPunct="1">
        <a:spcBef>
          <a:spcPts val="600"/>
        </a:spcBef>
        <a:buClr>
          <a:schemeClr val="tx2"/>
        </a:buClr>
        <a:buFont typeface="Candara" pitchFamily="34" charset="0"/>
        <a:buChar char="•"/>
        <a:defRPr sz="2200" kern="1200">
          <a:solidFill>
            <a:schemeClr val="tx2"/>
          </a:solidFill>
          <a:latin typeface="+mn-lt"/>
          <a:ea typeface="+mn-ea"/>
          <a:cs typeface="+mn-cs"/>
        </a:defRPr>
      </a:lvl4pPr>
      <a:lvl5pPr marL="1720850" indent="-349250" algn="l" defTabSz="914400" rtl="0" eaLnBrk="1" latinLnBrk="0" hangingPunct="1">
        <a:spcBef>
          <a:spcPts val="600"/>
        </a:spcBef>
        <a:buClr>
          <a:schemeClr val="accent1">
            <a:lumMod val="60000"/>
            <a:lumOff val="40000"/>
          </a:schemeClr>
        </a:buClr>
        <a:buFont typeface="Candara" pitchFamily="34" charset="0"/>
        <a:buChar char="•"/>
        <a:defRPr sz="2000" kern="1200">
          <a:solidFill>
            <a:schemeClr val="tx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CAD83A-92F9-1E4A-8938-5E80BAF3C147}" type="datetimeFigureOut">
              <a:rPr lang="en-US" smtClean="0"/>
              <a:pPr/>
              <a:t>3/16/10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E1D757-8857-9748-881E-F26A8B85574E}"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ransition spd="slow">
    <p:random/>
    <p:sndAc>
      <p:stSnd>
        <p:snd r:embed="rId13" name="Warp Down"/>
      </p:stSnd>
    </p:sndAc>
  </p:transition>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Rectangle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914400" y="512064"/>
            <a:ext cx="7772400" cy="914400"/>
          </a:xfrm>
          <a:prstGeom prst="rect">
            <a:avLst/>
          </a:prstGeom>
        </p:spPr>
        <p:txBody>
          <a:bodyPr vert="horz" anchor="t">
            <a:no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783560"/>
            <a:ext cx="7772400" cy="457200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lstStyle>
          <a:p>
            <a:fld id="{EECCAD11-B708-8E48-B69F-6285C9961AB2}" type="datetimeFigureOut">
              <a:rPr lang="en-US" smtClean="0"/>
              <a:pPr/>
              <a:t>3/16/10</a:t>
            </a:fld>
            <a:endParaRPr lang="en-US"/>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lstStyle>
          <a:p>
            <a:endParaRPr lang="en-US"/>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lstStyle>
          <a:p>
            <a:fld id="{5A8CC118-8B24-B64E-8F08-C96365373515}"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606ACA14-69C3-4B6E-868A-97CE271ED3E6}" type="datetimeFigureOut">
              <a:rPr lang="en-US" smtClean="0"/>
              <a:pPr/>
              <a:t>3/16/10</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003F3820-58F9-4CBC-A85D-D8EAE0177AAF}"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9502C4D5-B55A-4631-BFA3-3C2F0D884BAD}" type="datetimeFigureOut">
              <a:rPr lang="en-US" smtClean="0"/>
              <a:pPr/>
              <a:t>3/16/10</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542DAD45-4652-43D6-8158-764BC2B31AA9}"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430C731-0148-3B4B-B85A-B224052054EC}" type="datetime1">
              <a:rPr lang="en-US" smtClean="0"/>
              <a:t>3/16/10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85F283-2326-C842-9C17-A3182CBF7A6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8C30EEB-29C8-EB47-B532-A3DBE5BAA75B}" type="datetime1">
              <a:rPr lang="en-US" smtClean="0"/>
              <a:t>3/16/10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3D6D81-1AE8-214C-9139-7982011F1BB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2">
        <a:schemeClr val="bg2"/>
      </p:bgRef>
    </p:bg>
    <p:spTree>
      <p:nvGrpSpPr>
        <p:cNvPr id="1" name=""/>
        <p:cNvGrpSpPr/>
        <p:nvPr/>
      </p:nvGrpSpPr>
      <p:grpSpPr>
        <a:xfrm>
          <a:off x="0" y="0"/>
          <a:ext cx="0" cy="0"/>
          <a:chOff x="0" y="0"/>
          <a:chExt cx="0" cy="0"/>
        </a:xfrm>
      </p:grpSpPr>
      <p:sp>
        <p:nvSpPr>
          <p:cNvPr id="11" name="Right Triangle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cxnSp>
        <p:nvCxnSpPr>
          <p:cNvPr id="8" name="Straight Connector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Title Placeholder 21"/>
          <p:cNvSpPr>
            <a:spLocks noGrp="1"/>
          </p:cNvSpPr>
          <p:nvPr>
            <p:ph type="title"/>
          </p:nvPr>
        </p:nvSpPr>
        <p:spPr>
          <a:xfrm>
            <a:off x="457200" y="267494"/>
            <a:ext cx="8229600" cy="1399032"/>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E158CC71-20B5-3F4B-BD22-D8592A9FBCD6}" type="datetime1">
              <a:rPr lang="en-US" smtClean="0"/>
              <a:t>3/16/10</a:t>
            </a:fld>
            <a:endParaRPr lang="en-US" dirty="0"/>
          </a:p>
        </p:txBody>
      </p:sp>
      <p:sp>
        <p:nvSpPr>
          <p:cNvPr id="3" name="Footer Placeholder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en-US" dirty="0"/>
          </a:p>
        </p:txBody>
      </p:sp>
      <p:sp>
        <p:nvSpPr>
          <p:cNvPr id="23" name="Slide Number Placeholder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63BEF813-7A80-DC46-BCC4-C03B9EB5FB84}"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ransition>
    <p:sndAc>
      <p:stSnd>
        <p:snd r:embed="rId13" name="Clapping"/>
      </p:stSnd>
    </p:sndAc>
  </p:transition>
  <p:hf hdr="0" ftr="0" dt="0"/>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2">
        <a:schemeClr val="bg2"/>
      </p:bgRef>
    </p:bg>
    <p:spTree>
      <p:nvGrpSpPr>
        <p:cNvPr id="1" name=""/>
        <p:cNvGrpSpPr/>
        <p:nvPr/>
      </p:nvGrpSpPr>
      <p:grpSpPr>
        <a:xfrm>
          <a:off x="0" y="0"/>
          <a:ext cx="0" cy="0"/>
          <a:chOff x="0" y="0"/>
          <a:chExt cx="0" cy="0"/>
        </a:xfrm>
      </p:grpSpPr>
      <p:sp>
        <p:nvSpPr>
          <p:cNvPr id="11" name="Right Triangle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Straight Connector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Title Placeholder 21"/>
          <p:cNvSpPr>
            <a:spLocks noGrp="1"/>
          </p:cNvSpPr>
          <p:nvPr>
            <p:ph type="title"/>
          </p:nvPr>
        </p:nvSpPr>
        <p:spPr>
          <a:xfrm>
            <a:off x="457200" y="267494"/>
            <a:ext cx="8229600" cy="1399032"/>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3AE7F578-D3DE-9343-A00B-AC2D3827E9E1}" type="datetime1">
              <a:rPr lang="en-US" smtClean="0"/>
              <a:t>3/16/10</a:t>
            </a:fld>
            <a:endParaRPr lang="en-US"/>
          </a:p>
        </p:txBody>
      </p:sp>
      <p:sp>
        <p:nvSpPr>
          <p:cNvPr id="3" name="Footer Placeholder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en-US"/>
          </a:p>
        </p:txBody>
      </p:sp>
      <p:sp>
        <p:nvSpPr>
          <p:cNvPr id="23" name="Slide Number Placeholder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B652A2D3-BBF2-4980-9803-E35AEE1A9DBC}"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hf hdr="0" ftr="0" dt="0"/>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2">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4305300" y="6289115"/>
            <a:ext cx="5334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fld id="{F914AAC6-46F4-F34C-A91A-D1A3DC69EC2D}" type="slidenum">
              <a:rPr lang="en-US" smtClean="0"/>
              <a:pPr/>
              <a:t>‹#›</a:t>
            </a:fld>
            <a:endParaRPr lang="en-US"/>
          </a:p>
        </p:txBody>
      </p:sp>
      <p:sp>
        <p:nvSpPr>
          <p:cNvPr id="2" name="Title Placeholder 1"/>
          <p:cNvSpPr>
            <a:spLocks noGrp="1"/>
          </p:cNvSpPr>
          <p:nvPr>
            <p:ph type="title"/>
          </p:nvPr>
        </p:nvSpPr>
        <p:spPr>
          <a:xfrm>
            <a:off x="685800" y="67236"/>
            <a:ext cx="7770813" cy="1371600"/>
          </a:xfrm>
          <a:prstGeom prst="rect">
            <a:avLst/>
          </a:prstGeom>
          <a:effectLst/>
        </p:spPr>
        <p:txBody>
          <a:bodyPr vert="horz" lIns="91440" tIns="45720" rIns="91440" bIns="45720" rtlCol="0" anchor="ctr" anchorCtr="0">
            <a:noAutofit/>
          </a:bodyPr>
          <a:lstStyle/>
          <a:p>
            <a:r>
              <a:rPr lang="en-US" smtClean="0"/>
              <a:t>Click to edit Master title style</a:t>
            </a:r>
            <a:endParaRPr/>
          </a:p>
        </p:txBody>
      </p:sp>
      <p:sp>
        <p:nvSpPr>
          <p:cNvPr id="3" name="Text Placeholder 2"/>
          <p:cNvSpPr>
            <a:spLocks noGrp="1"/>
          </p:cNvSpPr>
          <p:nvPr>
            <p:ph type="body" idx="1"/>
          </p:nvPr>
        </p:nvSpPr>
        <p:spPr>
          <a:xfrm>
            <a:off x="685800" y="2209800"/>
            <a:ext cx="7770813" cy="3657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6400800" y="6289115"/>
            <a:ext cx="2375647"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452F23B-D3B8-9E46-9CBF-716B32300305}" type="datetime1">
              <a:rPr lang="en-US" smtClean="0"/>
              <a:t>3/16/10</a:t>
            </a:fld>
            <a:endParaRPr lang="en-US"/>
          </a:p>
        </p:txBody>
      </p:sp>
      <p:sp>
        <p:nvSpPr>
          <p:cNvPr id="5" name="Footer Placeholder 4"/>
          <p:cNvSpPr>
            <a:spLocks noGrp="1"/>
          </p:cNvSpPr>
          <p:nvPr>
            <p:ph type="ftr" sz="quarter" idx="3"/>
          </p:nvPr>
        </p:nvSpPr>
        <p:spPr>
          <a:xfrm>
            <a:off x="349624" y="6289115"/>
            <a:ext cx="3155576"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 r:id="rId12"/>
  </p:sldLayoutIdLst>
  <p:hf hdr="0" ftr="0" dt="0"/>
  <p:txStyles>
    <p:titleStyle>
      <a:lvl1pPr algn="ctr" defTabSz="914400" rtl="0" eaLnBrk="1" latinLnBrk="0" hangingPunct="1">
        <a:spcBef>
          <a:spcPct val="0"/>
        </a:spcBef>
        <a:buNone/>
        <a:defRPr sz="5000" kern="1200">
          <a:solidFill>
            <a:schemeClr val="tx2"/>
          </a:solidFill>
          <a:effectLst>
            <a:outerShdw blurRad="38100" dist="12700" algn="l" rotWithShape="0">
              <a:prstClr val="black">
                <a:alpha val="40000"/>
              </a:prstClr>
            </a:outerShdw>
          </a:effectLst>
          <a:latin typeface="+mj-lt"/>
          <a:ea typeface="+mj-ea"/>
          <a:cs typeface="+mj-cs"/>
        </a:defRPr>
      </a:lvl1pPr>
    </p:titleStyle>
    <p:bodyStyle>
      <a:lvl1pPr marL="457200" indent="-457200" algn="l" defTabSz="914400" rtl="0" eaLnBrk="1" latinLnBrk="0" hangingPunct="1">
        <a:spcBef>
          <a:spcPts val="2000"/>
        </a:spcBef>
        <a:buClr>
          <a:schemeClr val="accent3"/>
        </a:buClr>
        <a:buFont typeface="Wingdings" pitchFamily="2" charset="2"/>
        <a:buChar char=""/>
        <a:defRPr sz="2400" kern="1200">
          <a:solidFill>
            <a:schemeClr val="tx2"/>
          </a:solidFill>
          <a:latin typeface="+mn-lt"/>
          <a:ea typeface="+mn-ea"/>
          <a:cs typeface="+mn-cs"/>
        </a:defRPr>
      </a:lvl1pPr>
      <a:lvl2pPr marL="914400" indent="-457200" algn="l" defTabSz="914400" rtl="0" eaLnBrk="1" latinLnBrk="0" hangingPunct="1">
        <a:spcBef>
          <a:spcPts val="600"/>
        </a:spcBef>
        <a:buClr>
          <a:schemeClr val="accent3">
            <a:lumMod val="50000"/>
          </a:schemeClr>
        </a:buClr>
        <a:buFont typeface="Wingdings" pitchFamily="2" charset="2"/>
        <a:buChar char=""/>
        <a:defRPr sz="2200" kern="1200">
          <a:solidFill>
            <a:schemeClr val="tx2"/>
          </a:solidFill>
          <a:latin typeface="+mn-lt"/>
          <a:ea typeface="+mn-ea"/>
          <a:cs typeface="+mn-cs"/>
        </a:defRPr>
      </a:lvl2pPr>
      <a:lvl3pPr marL="1371600" indent="-457200" algn="l" defTabSz="914400" rtl="0" eaLnBrk="1" latinLnBrk="0" hangingPunct="1">
        <a:spcBef>
          <a:spcPts val="600"/>
        </a:spcBef>
        <a:buClr>
          <a:schemeClr val="accent3"/>
        </a:buClr>
        <a:buFont typeface="Wingdings" pitchFamily="2" charset="2"/>
        <a:buChar char=""/>
        <a:defRPr sz="2000" kern="1200">
          <a:solidFill>
            <a:schemeClr val="tx2"/>
          </a:solidFill>
          <a:latin typeface="+mn-lt"/>
          <a:ea typeface="+mn-ea"/>
          <a:cs typeface="+mn-cs"/>
        </a:defRPr>
      </a:lvl3pPr>
      <a:lvl4pPr marL="1828800" indent="-457200" algn="l" defTabSz="914400" rtl="0" eaLnBrk="1" latinLnBrk="0" hangingPunct="1">
        <a:spcBef>
          <a:spcPts val="600"/>
        </a:spcBef>
        <a:buClr>
          <a:schemeClr val="accent3">
            <a:lumMod val="50000"/>
          </a:schemeClr>
        </a:buClr>
        <a:buFont typeface="Wingdings" pitchFamily="2" charset="2"/>
        <a:buChar char=""/>
        <a:defRPr sz="1800" kern="1200">
          <a:solidFill>
            <a:schemeClr val="tx2"/>
          </a:solidFill>
          <a:latin typeface="+mn-lt"/>
          <a:ea typeface="+mn-ea"/>
          <a:cs typeface="+mn-cs"/>
        </a:defRPr>
      </a:lvl4pPr>
      <a:lvl5pPr marL="2286000" indent="-457200" algn="l" defTabSz="914400" rtl="0" eaLnBrk="1" latinLnBrk="0" hangingPunct="1">
        <a:spcBef>
          <a:spcPts val="600"/>
        </a:spcBef>
        <a:buClr>
          <a:schemeClr val="accent3"/>
        </a:buClr>
        <a:buFont typeface="Wingdings" pitchFamily="2" charset="2"/>
        <a:buChar char=""/>
        <a:defRPr sz="1800" kern="1200">
          <a:solidFill>
            <a:schemeClr val="tx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2">
        <a:schemeClr val="bg2"/>
      </p:bgRef>
    </p:bg>
    <p:spTree>
      <p:nvGrpSpPr>
        <p:cNvPr id="1" name=""/>
        <p:cNvGrpSpPr/>
        <p:nvPr/>
      </p:nvGrpSpPr>
      <p:grpSpPr>
        <a:xfrm>
          <a:off x="0" y="0"/>
          <a:ext cx="0" cy="0"/>
          <a:chOff x="0" y="0"/>
          <a:chExt cx="0" cy="0"/>
        </a:xfrm>
      </p:grpSpPr>
      <p:pic>
        <p:nvPicPr>
          <p:cNvPr id="7" name="Picture 6" descr="TextSlideOverlay.png"/>
          <p:cNvPicPr>
            <a:picLocks noChangeAspect="1"/>
          </p:cNvPicPr>
          <p:nvPr/>
        </p:nvPicPr>
        <p:blipFill>
          <a:blip r:embed="rId16"/>
          <a:stretch>
            <a:fillRect/>
          </a:stretch>
        </p:blipFill>
        <p:spPr>
          <a:xfrm>
            <a:off x="0" y="0"/>
            <a:ext cx="9144000" cy="6858000"/>
          </a:xfrm>
          <a:prstGeom prst="rect">
            <a:avLst/>
          </a:prstGeom>
        </p:spPr>
      </p:pic>
      <p:grpSp>
        <p:nvGrpSpPr>
          <p:cNvPr id="8" name="Group 7"/>
          <p:cNvGrpSpPr/>
          <p:nvPr/>
        </p:nvGrpSpPr>
        <p:grpSpPr>
          <a:xfrm>
            <a:off x="-573169" y="-607194"/>
            <a:ext cx="7563453" cy="1983277"/>
            <a:chOff x="-573169" y="-607194"/>
            <a:chExt cx="7563453" cy="1983277"/>
          </a:xfrm>
        </p:grpSpPr>
        <p:grpSp>
          <p:nvGrpSpPr>
            <p:cNvPr id="9" name="Group 32"/>
            <p:cNvGrpSpPr/>
            <p:nvPr userDrawn="1"/>
          </p:nvGrpSpPr>
          <p:grpSpPr>
            <a:xfrm>
              <a:off x="-263314" y="-607194"/>
              <a:ext cx="7253598" cy="1983277"/>
              <a:chOff x="-263314" y="-607194"/>
              <a:chExt cx="7253598" cy="1983277"/>
            </a:xfrm>
          </p:grpSpPr>
          <p:sp>
            <p:nvSpPr>
              <p:cNvPr id="11" name="Oval 10"/>
              <p:cNvSpPr/>
              <p:nvPr userDrawn="1"/>
            </p:nvSpPr>
            <p:spPr>
              <a:xfrm rot="4368687">
                <a:off x="2839420" y="-41330"/>
                <a:ext cx="581935" cy="790091"/>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2" name="Oval 11"/>
              <p:cNvSpPr/>
              <p:nvPr userDrawn="1"/>
            </p:nvSpPr>
            <p:spPr>
              <a:xfrm>
                <a:off x="334576" y="12540"/>
                <a:ext cx="1189424" cy="10121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3" name="Arc 12"/>
              <p:cNvSpPr/>
              <p:nvPr userDrawn="1"/>
            </p:nvSpPr>
            <p:spPr>
              <a:xfrm rot="6387309">
                <a:off x="5839613" y="-548177"/>
                <a:ext cx="1106354" cy="1194988"/>
              </a:xfrm>
              <a:prstGeom prst="arc">
                <a:avLst>
                  <a:gd name="adj1" fmla="val 15179737"/>
                  <a:gd name="adj2" fmla="val 444802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4" name="Oval 13"/>
              <p:cNvSpPr/>
              <p:nvPr userDrawn="1"/>
            </p:nvSpPr>
            <p:spPr>
              <a:xfrm>
                <a:off x="5472545" y="62345"/>
                <a:ext cx="609600" cy="4912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5" name="Pie 14"/>
              <p:cNvSpPr/>
              <p:nvPr userDrawn="1"/>
            </p:nvSpPr>
            <p:spPr>
              <a:xfrm>
                <a:off x="-7411" y="-607194"/>
                <a:ext cx="1385455" cy="1205753"/>
              </a:xfrm>
              <a:prstGeom prst="pie">
                <a:avLst>
                  <a:gd name="adj1" fmla="val 0"/>
                  <a:gd name="adj2" fmla="val 1080006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6" name="Pie 15"/>
              <p:cNvSpPr/>
              <p:nvPr userDrawn="1"/>
            </p:nvSpPr>
            <p:spPr>
              <a:xfrm>
                <a:off x="1905000" y="-402266"/>
                <a:ext cx="1600200" cy="800100"/>
              </a:xfrm>
              <a:prstGeom prst="pie">
                <a:avLst>
                  <a:gd name="adj1" fmla="val 0"/>
                  <a:gd name="adj2" fmla="val 1080006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7" name="Oval 16"/>
              <p:cNvSpPr/>
              <p:nvPr userDrawn="1"/>
            </p:nvSpPr>
            <p:spPr>
              <a:xfrm>
                <a:off x="2631141" y="762000"/>
                <a:ext cx="416859" cy="416859"/>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8" name="Oval 17"/>
              <p:cNvSpPr/>
              <p:nvPr userDrawn="1"/>
            </p:nvSpPr>
            <p:spPr>
              <a:xfrm rot="2510439">
                <a:off x="170710" y="163548"/>
                <a:ext cx="778552" cy="982318"/>
              </a:xfrm>
              <a:prstGeom prst="ellipse">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9" name="Pie 18"/>
              <p:cNvSpPr/>
              <p:nvPr userDrawn="1"/>
            </p:nvSpPr>
            <p:spPr>
              <a:xfrm rot="16200000">
                <a:off x="-263314" y="842683"/>
                <a:ext cx="533400" cy="533400"/>
              </a:xfrm>
              <a:prstGeom prst="pie">
                <a:avLst>
                  <a:gd name="adj1" fmla="val 0"/>
                  <a:gd name="adj2" fmla="val 107770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0" name="Oval 19"/>
              <p:cNvSpPr/>
              <p:nvPr userDrawn="1"/>
            </p:nvSpPr>
            <p:spPr>
              <a:xfrm>
                <a:off x="1558635" y="491274"/>
                <a:ext cx="228600" cy="1945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1" name="Pie 20"/>
              <p:cNvSpPr/>
              <p:nvPr userDrawn="1"/>
            </p:nvSpPr>
            <p:spPr>
              <a:xfrm>
                <a:off x="990600" y="-603972"/>
                <a:ext cx="1385455" cy="1205753"/>
              </a:xfrm>
              <a:prstGeom prst="pie">
                <a:avLst>
                  <a:gd name="adj1" fmla="val 0"/>
                  <a:gd name="adj2" fmla="val 1080006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2" name="Pie 21"/>
              <p:cNvSpPr/>
              <p:nvPr userDrawn="1"/>
            </p:nvSpPr>
            <p:spPr>
              <a:xfrm>
                <a:off x="5181600" y="-343143"/>
                <a:ext cx="1600200" cy="685800"/>
              </a:xfrm>
              <a:prstGeom prst="pie">
                <a:avLst>
                  <a:gd name="adj1" fmla="val 0"/>
                  <a:gd name="adj2" fmla="val 1080006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3" name="Oval 22"/>
              <p:cNvSpPr/>
              <p:nvPr userDrawn="1"/>
            </p:nvSpPr>
            <p:spPr>
              <a:xfrm>
                <a:off x="5728855" y="62345"/>
                <a:ext cx="685800" cy="5334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4" name="Pie 23"/>
              <p:cNvSpPr/>
              <p:nvPr userDrawn="1"/>
            </p:nvSpPr>
            <p:spPr>
              <a:xfrm>
                <a:off x="6136341" y="-257607"/>
                <a:ext cx="838200" cy="527288"/>
              </a:xfrm>
              <a:prstGeom prst="pie">
                <a:avLst>
                  <a:gd name="adj1" fmla="val 0"/>
                  <a:gd name="adj2" fmla="val 1080006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5" name="Oval 24"/>
              <p:cNvSpPr/>
              <p:nvPr userDrawn="1"/>
            </p:nvSpPr>
            <p:spPr>
              <a:xfrm rot="4368687">
                <a:off x="3664192" y="-146482"/>
                <a:ext cx="581935" cy="909203"/>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6" name="Pie 25"/>
              <p:cNvSpPr/>
              <p:nvPr userDrawn="1"/>
            </p:nvSpPr>
            <p:spPr>
              <a:xfrm>
                <a:off x="4384965" y="-146937"/>
                <a:ext cx="300317" cy="300317"/>
              </a:xfrm>
              <a:prstGeom prst="pie">
                <a:avLst>
                  <a:gd name="adj1" fmla="val 0"/>
                  <a:gd name="adj2" fmla="val 10777084"/>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7" name="Pie 26"/>
              <p:cNvSpPr/>
              <p:nvPr userDrawn="1"/>
            </p:nvSpPr>
            <p:spPr>
              <a:xfrm>
                <a:off x="4756593" y="-119227"/>
                <a:ext cx="182880" cy="228600"/>
              </a:xfrm>
              <a:prstGeom prst="pie">
                <a:avLst>
                  <a:gd name="adj1" fmla="val 0"/>
                  <a:gd name="adj2" fmla="val 107770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8" name="Pie 27"/>
              <p:cNvSpPr/>
              <p:nvPr userDrawn="1"/>
            </p:nvSpPr>
            <p:spPr>
              <a:xfrm>
                <a:off x="5029200" y="-114543"/>
                <a:ext cx="228600" cy="228600"/>
              </a:xfrm>
              <a:prstGeom prst="pie">
                <a:avLst>
                  <a:gd name="adj1" fmla="val 0"/>
                  <a:gd name="adj2" fmla="val 107770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9" name="Oval 28"/>
              <p:cNvSpPr/>
              <p:nvPr userDrawn="1"/>
            </p:nvSpPr>
            <p:spPr>
              <a:xfrm>
                <a:off x="2403765" y="0"/>
                <a:ext cx="665018" cy="66501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30" name="Pie 29"/>
              <p:cNvSpPr/>
              <p:nvPr userDrawn="1"/>
            </p:nvSpPr>
            <p:spPr>
              <a:xfrm>
                <a:off x="3012141" y="-299172"/>
                <a:ext cx="838200" cy="609600"/>
              </a:xfrm>
              <a:prstGeom prst="pie">
                <a:avLst>
                  <a:gd name="adj1" fmla="val 0"/>
                  <a:gd name="adj2" fmla="val 1080006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sp>
          <p:nvSpPr>
            <p:cNvPr id="10" name="Pie 9"/>
            <p:cNvSpPr/>
            <p:nvPr userDrawn="1"/>
          </p:nvSpPr>
          <p:spPr>
            <a:xfrm rot="16200000">
              <a:off x="-431058" y="-79768"/>
              <a:ext cx="852056" cy="1136277"/>
            </a:xfrm>
            <a:prstGeom prst="pie">
              <a:avLst>
                <a:gd name="adj1" fmla="val 0"/>
                <a:gd name="adj2" fmla="val 1080006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sp>
        <p:nvSpPr>
          <p:cNvPr id="2" name="Title Placeholder 1"/>
          <p:cNvSpPr>
            <a:spLocks noGrp="1"/>
          </p:cNvSpPr>
          <p:nvPr>
            <p:ph type="title"/>
          </p:nvPr>
        </p:nvSpPr>
        <p:spPr>
          <a:xfrm>
            <a:off x="712788" y="1371600"/>
            <a:ext cx="7716837" cy="1447800"/>
          </a:xfrm>
          <a:prstGeom prst="rect">
            <a:avLst/>
          </a:prstGeom>
        </p:spPr>
        <p:txBody>
          <a:bodyPr vert="horz" lIns="91440" tIns="45720" rIns="91440" bIns="45720" rtlCol="0" anchor="ctr">
            <a:noAutofit/>
          </a:bodyPr>
          <a:lstStyle/>
          <a:p>
            <a:r>
              <a:rPr lang="en-US" smtClean="0"/>
              <a:t>Click to edit Master title style</a:t>
            </a:r>
            <a:endParaRPr/>
          </a:p>
        </p:txBody>
      </p:sp>
      <p:sp>
        <p:nvSpPr>
          <p:cNvPr id="3" name="Text Placeholder 2"/>
          <p:cNvSpPr>
            <a:spLocks noGrp="1"/>
          </p:cNvSpPr>
          <p:nvPr>
            <p:ph type="body" idx="1"/>
          </p:nvPr>
        </p:nvSpPr>
        <p:spPr>
          <a:xfrm>
            <a:off x="712788" y="3012142"/>
            <a:ext cx="7716838" cy="338865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77040" y="300690"/>
            <a:ext cx="2743200" cy="182880"/>
          </a:xfrm>
          <a:prstGeom prst="rect">
            <a:avLst/>
          </a:prstGeom>
        </p:spPr>
        <p:txBody>
          <a:bodyPr vert="horz" lIns="91440" tIns="45720" rIns="91440" bIns="45720" rtlCol="0" anchor="ctr"/>
          <a:lstStyle>
            <a:lvl1pPr algn="l">
              <a:lnSpc>
                <a:spcPts val="1200"/>
              </a:lnSpc>
              <a:defRPr sz="1000" baseline="0">
                <a:solidFill>
                  <a:schemeClr val="bg1"/>
                </a:solidFill>
              </a:defRPr>
            </a:lvl1pPr>
          </a:lstStyle>
          <a:p>
            <a:fld id="{A000D86A-5624-B94A-A18E-781476893036}" type="datetimeFigureOut">
              <a:rPr lang="en-US" smtClean="0"/>
              <a:pPr/>
              <a:t>3/16/10</a:t>
            </a:fld>
            <a:endParaRPr lang="en-US"/>
          </a:p>
        </p:txBody>
      </p:sp>
      <p:sp>
        <p:nvSpPr>
          <p:cNvPr id="5" name="Footer Placeholder 4"/>
          <p:cNvSpPr>
            <a:spLocks noGrp="1"/>
          </p:cNvSpPr>
          <p:nvPr>
            <p:ph type="ftr" sz="quarter" idx="3"/>
          </p:nvPr>
        </p:nvSpPr>
        <p:spPr>
          <a:xfrm>
            <a:off x="76200" y="116541"/>
            <a:ext cx="2743200" cy="182880"/>
          </a:xfrm>
          <a:prstGeom prst="rect">
            <a:avLst/>
          </a:prstGeom>
        </p:spPr>
        <p:txBody>
          <a:bodyPr vert="horz" lIns="91440" tIns="45720" rIns="91440" bIns="45720" rtlCol="0" anchor="ctr"/>
          <a:lstStyle>
            <a:lvl1pPr algn="l">
              <a:lnSpc>
                <a:spcPts val="1200"/>
              </a:lnSpc>
              <a:defRPr sz="1000" baseline="0">
                <a:solidFill>
                  <a:schemeClr val="bg1"/>
                </a:solidFill>
              </a:defRPr>
            </a:lvl1pPr>
          </a:lstStyle>
          <a:p>
            <a:endParaRPr lang="en-US"/>
          </a:p>
        </p:txBody>
      </p:sp>
      <p:sp>
        <p:nvSpPr>
          <p:cNvPr id="6" name="Slide Number Placeholder 5"/>
          <p:cNvSpPr>
            <a:spLocks noGrp="1"/>
          </p:cNvSpPr>
          <p:nvPr>
            <p:ph type="sldNum" sz="quarter" idx="4"/>
          </p:nvPr>
        </p:nvSpPr>
        <p:spPr>
          <a:xfrm>
            <a:off x="76200" y="605491"/>
            <a:ext cx="1385887" cy="232710"/>
          </a:xfrm>
          <a:prstGeom prst="rect">
            <a:avLst/>
          </a:prstGeom>
        </p:spPr>
        <p:txBody>
          <a:bodyPr vert="horz" lIns="91440" tIns="45720" rIns="91440" bIns="45720" rtlCol="0" anchor="ctr"/>
          <a:lstStyle>
            <a:lvl1pPr algn="l">
              <a:defRPr sz="1200">
                <a:solidFill>
                  <a:schemeClr val="bg1"/>
                </a:solidFill>
              </a:defRPr>
            </a:lvl1pPr>
          </a:lstStyle>
          <a:p>
            <a:fld id="{21542CBE-A930-414F-A611-43F52B5E0BC6}" type="slidenum">
              <a:rPr lang="en-US" smtClean="0"/>
              <a:pPr/>
              <a:t>‹#›</a:t>
            </a:fld>
            <a:endParaRPr lang="en-US"/>
          </a:p>
        </p:txBody>
      </p:sp>
      <p:sp>
        <p:nvSpPr>
          <p:cNvPr id="31" name="Rectangle 30"/>
          <p:cNvSpPr/>
          <p:nvPr/>
        </p:nvSpPr>
        <p:spPr>
          <a:xfrm>
            <a:off x="0" y="0"/>
            <a:ext cx="9144000" cy="6858000"/>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 r:id="rId12"/>
    <p:sldLayoutId r:id="rId13"/>
    <p:sldLayoutId r:id="rId14"/>
  </p:sldLayoutIdLst>
  <p:txStyles>
    <p:titleStyle>
      <a:lvl1pPr algn="l" defTabSz="914400" rtl="0" eaLnBrk="1" latinLnBrk="0" hangingPunct="1">
        <a:lnSpc>
          <a:spcPts val="5600"/>
        </a:lnSpc>
        <a:spcBef>
          <a:spcPct val="0"/>
        </a:spcBef>
        <a:buNone/>
        <a:defRPr sz="4600" kern="1200">
          <a:solidFill>
            <a:schemeClr val="bg1"/>
          </a:solidFill>
          <a:latin typeface="+mj-lt"/>
          <a:ea typeface="+mj-ea"/>
          <a:cs typeface="+mj-cs"/>
        </a:defRPr>
      </a:lvl1pPr>
    </p:titleStyle>
    <p:bodyStyle>
      <a:lvl1pPr marL="342900" indent="-342900" algn="l" defTabSz="914400" rtl="0" eaLnBrk="1" latinLnBrk="0" hangingPunct="1">
        <a:spcBef>
          <a:spcPts val="0"/>
        </a:spcBef>
        <a:spcAft>
          <a:spcPts val="2000"/>
        </a:spcAft>
        <a:buFontTx/>
        <a:buBlip>
          <a:blip r:embed="rId17"/>
        </a:buBlip>
        <a:defRPr sz="2400" kern="1200">
          <a:solidFill>
            <a:schemeClr val="bg1"/>
          </a:solidFill>
          <a:effectLst>
            <a:outerShdw blurRad="38100" dist="38100" dir="2700000" algn="tl">
              <a:srgbClr val="000000">
                <a:alpha val="43137"/>
              </a:srgbClr>
            </a:outerShdw>
          </a:effectLst>
          <a:latin typeface="+mn-lt"/>
          <a:ea typeface="+mn-ea"/>
          <a:cs typeface="+mn-cs"/>
        </a:defRPr>
      </a:lvl1pPr>
      <a:lvl2pPr marL="631825" indent="-282575" algn="l" defTabSz="914400" rtl="0" eaLnBrk="1" latinLnBrk="0" hangingPunct="1">
        <a:spcBef>
          <a:spcPts val="0"/>
        </a:spcBef>
        <a:spcAft>
          <a:spcPts val="1000"/>
        </a:spcAft>
        <a:buFontTx/>
        <a:buBlip>
          <a:blip r:embed="rId17"/>
        </a:buBlip>
        <a:defRPr sz="2200" kern="1200">
          <a:solidFill>
            <a:schemeClr val="bg1"/>
          </a:solidFill>
          <a:effectLst>
            <a:outerShdw blurRad="38100" dist="38100" dir="2700000" algn="tl">
              <a:srgbClr val="000000">
                <a:alpha val="43137"/>
              </a:srgbClr>
            </a:outerShdw>
          </a:effectLst>
          <a:latin typeface="+mn-lt"/>
          <a:ea typeface="+mn-ea"/>
          <a:cs typeface="+mn-cs"/>
        </a:defRPr>
      </a:lvl2pPr>
      <a:lvl3pPr marL="914400" indent="-282575" algn="l" defTabSz="914400" rtl="0" eaLnBrk="1" latinLnBrk="0" hangingPunct="1">
        <a:spcBef>
          <a:spcPts val="0"/>
        </a:spcBef>
        <a:spcAft>
          <a:spcPts val="1000"/>
        </a:spcAft>
        <a:buFontTx/>
        <a:buBlip>
          <a:blip r:embed="rId17"/>
        </a:buBlip>
        <a:defRPr sz="2000" kern="1200">
          <a:solidFill>
            <a:schemeClr val="bg1"/>
          </a:solidFill>
          <a:effectLst>
            <a:outerShdw blurRad="38100" dist="38100" dir="2700000" algn="tl">
              <a:srgbClr val="000000">
                <a:alpha val="43137"/>
              </a:srgbClr>
            </a:outerShdw>
          </a:effectLst>
          <a:latin typeface="+mn-lt"/>
          <a:ea typeface="+mn-ea"/>
          <a:cs typeface="+mn-cs"/>
        </a:defRPr>
      </a:lvl3pPr>
      <a:lvl4pPr marL="1196975" indent="-282575" algn="l" defTabSz="914400" rtl="0" eaLnBrk="1" latinLnBrk="0" hangingPunct="1">
        <a:spcBef>
          <a:spcPts val="0"/>
        </a:spcBef>
        <a:spcAft>
          <a:spcPts val="1000"/>
        </a:spcAft>
        <a:buFontTx/>
        <a:buBlip>
          <a:blip r:embed="rId17"/>
        </a:buBlip>
        <a:defRPr sz="1800" kern="1200">
          <a:solidFill>
            <a:schemeClr val="bg1"/>
          </a:solidFill>
          <a:effectLst>
            <a:outerShdw blurRad="38100" dist="38100" dir="2700000" algn="tl">
              <a:srgbClr val="000000">
                <a:alpha val="43137"/>
              </a:srgbClr>
            </a:outerShdw>
          </a:effectLst>
          <a:latin typeface="+mn-lt"/>
          <a:ea typeface="+mn-ea"/>
          <a:cs typeface="+mn-cs"/>
        </a:defRPr>
      </a:lvl4pPr>
      <a:lvl5pPr marL="1492250" indent="-295275" algn="l" defTabSz="914400" rtl="0" eaLnBrk="1" latinLnBrk="0" hangingPunct="1">
        <a:spcBef>
          <a:spcPts val="0"/>
        </a:spcBef>
        <a:spcAft>
          <a:spcPts val="1000"/>
        </a:spcAft>
        <a:buFontTx/>
        <a:buBlip>
          <a:blip r:embed="rId17"/>
        </a:buBlip>
        <a:defRPr sz="1800" kern="1200">
          <a:solidFill>
            <a:schemeClr val="bg1"/>
          </a:solidFill>
          <a:effectLst>
            <a:outerShdw blurRad="38100" dist="38100" dir="2700000" algn="tl">
              <a:srgbClr val="000000">
                <a:alpha val="43137"/>
              </a:srgbClr>
            </a:outerShdw>
          </a:effectLst>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8" name="Round Diagonal Corner Rectangle 7"/>
          <p:cNvSpPr/>
          <p:nvPr/>
        </p:nvSpPr>
        <p:spPr>
          <a:xfrm>
            <a:off x="189707" y="189707"/>
            <a:ext cx="8764587" cy="6478587"/>
          </a:xfrm>
          <a:prstGeom prst="round2DiagRect">
            <a:avLst>
              <a:gd name="adj1" fmla="val 9416"/>
              <a:gd name="adj2" fmla="val 0"/>
            </a:avLst>
          </a:prstGeom>
          <a:gradFill>
            <a:gsLst>
              <a:gs pos="17000">
                <a:schemeClr val="bg2"/>
              </a:gs>
              <a:gs pos="100000">
                <a:schemeClr val="tx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Placeholder 1"/>
          <p:cNvSpPr>
            <a:spLocks noGrp="1"/>
          </p:cNvSpPr>
          <p:nvPr>
            <p:ph type="title"/>
          </p:nvPr>
        </p:nvSpPr>
        <p:spPr>
          <a:xfrm>
            <a:off x="779463" y="381000"/>
            <a:ext cx="7583487" cy="1044388"/>
          </a:xfrm>
          <a:prstGeom prst="rect">
            <a:avLst/>
          </a:prstGeom>
        </p:spPr>
        <p:txBody>
          <a:bodyPr vert="horz" lIns="91440" tIns="45720" rIns="91440" bIns="45720" rtlCol="0" anchor="b" anchorCtr="0">
            <a:noAutofit/>
          </a:bodyPr>
          <a:lstStyle/>
          <a:p>
            <a:r>
              <a:rPr lang="en-US" smtClean="0"/>
              <a:t>Click to edit Master title style</a:t>
            </a:r>
            <a:endParaRPr/>
          </a:p>
        </p:txBody>
      </p:sp>
      <p:sp>
        <p:nvSpPr>
          <p:cNvPr id="3" name="Text Placeholder 2"/>
          <p:cNvSpPr>
            <a:spLocks noGrp="1"/>
          </p:cNvSpPr>
          <p:nvPr>
            <p:ph type="body" idx="1"/>
          </p:nvPr>
        </p:nvSpPr>
        <p:spPr>
          <a:xfrm>
            <a:off x="779463" y="1828800"/>
            <a:ext cx="7583487" cy="420893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381000" y="6288741"/>
            <a:ext cx="1887537" cy="365125"/>
          </a:xfrm>
          <a:prstGeom prst="rect">
            <a:avLst/>
          </a:prstGeom>
        </p:spPr>
        <p:txBody>
          <a:bodyPr vert="horz" lIns="91440" tIns="45720" rIns="91440" bIns="45720" rtlCol="0" anchor="ctr"/>
          <a:lstStyle>
            <a:lvl1pPr algn="l">
              <a:defRPr sz="1200">
                <a:solidFill>
                  <a:schemeClr val="bg2"/>
                </a:solidFill>
              </a:defRPr>
            </a:lvl1pPr>
          </a:lstStyle>
          <a:p>
            <a:fld id="{0EC456D7-D5FC-B940-A1B3-87823783DDAC}" type="datetimeFigureOut">
              <a:rPr lang="en-US" smtClean="0"/>
              <a:pPr/>
              <a:t>3/16/10</a:t>
            </a:fld>
            <a:endParaRPr lang="en-US"/>
          </a:p>
        </p:txBody>
      </p:sp>
      <p:sp>
        <p:nvSpPr>
          <p:cNvPr id="5" name="Footer Placeholder 4"/>
          <p:cNvSpPr>
            <a:spLocks noGrp="1"/>
          </p:cNvSpPr>
          <p:nvPr>
            <p:ph type="ftr" sz="quarter" idx="3"/>
          </p:nvPr>
        </p:nvSpPr>
        <p:spPr>
          <a:xfrm>
            <a:off x="3304615" y="6288741"/>
            <a:ext cx="5238750" cy="365125"/>
          </a:xfrm>
          <a:prstGeom prst="rect">
            <a:avLst/>
          </a:prstGeom>
        </p:spPr>
        <p:txBody>
          <a:bodyPr vert="horz" lIns="91440" tIns="45720" rIns="91440" bIns="45720" rtlCol="0" anchor="ctr"/>
          <a:lstStyle>
            <a:lvl1pPr algn="r">
              <a:defRPr sz="1200">
                <a:solidFill>
                  <a:schemeClr val="bg2"/>
                </a:solidFill>
              </a:defRPr>
            </a:lvl1pPr>
          </a:lstStyle>
          <a:p>
            <a:endParaRPr lang="en-US"/>
          </a:p>
        </p:txBody>
      </p:sp>
      <p:sp>
        <p:nvSpPr>
          <p:cNvPr id="6" name="Slide Number Placeholder 5"/>
          <p:cNvSpPr>
            <a:spLocks noGrp="1"/>
          </p:cNvSpPr>
          <p:nvPr>
            <p:ph type="sldNum" sz="quarter" idx="4"/>
          </p:nvPr>
        </p:nvSpPr>
        <p:spPr>
          <a:xfrm>
            <a:off x="8404411" y="219635"/>
            <a:ext cx="493059" cy="365125"/>
          </a:xfrm>
          <a:prstGeom prst="rect">
            <a:avLst/>
          </a:prstGeom>
        </p:spPr>
        <p:txBody>
          <a:bodyPr vert="horz" lIns="91440" tIns="45720" rIns="91440" bIns="45720" rtlCol="0" anchor="ctr"/>
          <a:lstStyle>
            <a:lvl1pPr algn="r">
              <a:defRPr sz="1200">
                <a:solidFill>
                  <a:schemeClr val="tx2"/>
                </a:solidFill>
              </a:defRPr>
            </a:lvl1pPr>
          </a:lstStyle>
          <a:p>
            <a:fld id="{D9BF38C5-F16E-5642-B614-8E99E1DDC55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 r:id="rId12"/>
    <p:sldLayoutId r:id="rId13"/>
    <p:sldLayoutId r:id="rId14"/>
    <p:sldLayoutId r:id="rId15"/>
    <p:sldLayoutId r:id="rId16"/>
  </p:sldLayoutIdLst>
  <p:txStyles>
    <p:titleStyle>
      <a:lvl1pPr algn="l" defTabSz="914400" rtl="0" eaLnBrk="1" latinLnBrk="0" hangingPunct="1">
        <a:spcBef>
          <a:spcPct val="0"/>
        </a:spcBef>
        <a:buNone/>
        <a:defRPr sz="3800" kern="1200">
          <a:solidFill>
            <a:schemeClr val="bg1"/>
          </a:solidFill>
          <a:latin typeface="+mj-lt"/>
          <a:ea typeface="+mj-ea"/>
          <a:cs typeface="+mj-cs"/>
        </a:defRPr>
      </a:lvl1pPr>
    </p:titleStyle>
    <p:bodyStyle>
      <a:lvl1pPr marL="282575" indent="-282575" algn="l" defTabSz="914400" rtl="0" eaLnBrk="1" latinLnBrk="0" hangingPunct="1">
        <a:spcBef>
          <a:spcPts val="2000"/>
        </a:spcBef>
        <a:buFont typeface="Wingdings 2" pitchFamily="18" charset="2"/>
        <a:buChar char=""/>
        <a:defRPr sz="2200" kern="1200">
          <a:solidFill>
            <a:schemeClr val="bg1"/>
          </a:solidFill>
          <a:latin typeface="+mn-lt"/>
          <a:ea typeface="+mn-ea"/>
          <a:cs typeface="+mn-cs"/>
        </a:defRPr>
      </a:lvl1pPr>
      <a:lvl2pPr marL="577850" indent="-295275" algn="l" defTabSz="914400" rtl="0" eaLnBrk="1" latinLnBrk="0" hangingPunct="1">
        <a:spcBef>
          <a:spcPts val="600"/>
        </a:spcBef>
        <a:buFont typeface="Wingdings 2" pitchFamily="18" charset="2"/>
        <a:buChar char=""/>
        <a:defRPr sz="2000" kern="1200">
          <a:solidFill>
            <a:schemeClr val="bg1"/>
          </a:solidFill>
          <a:latin typeface="+mn-lt"/>
          <a:ea typeface="+mn-ea"/>
          <a:cs typeface="+mn-cs"/>
        </a:defRPr>
      </a:lvl2pPr>
      <a:lvl3pPr marL="860425"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3pPr>
      <a:lvl4pPr marL="1143000"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4pPr>
      <a:lvl5pPr marL="1425575"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F2385F8-0FB0-8B4C-8E4E-A1BA5AC1FCC7}" type="datetimeFigureOut">
              <a:rPr lang="en-US" smtClean="0"/>
              <a:pPr/>
              <a:t>3/16/10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E87025-23AB-3446-B43C-0CE1EBEDF85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ransition>
    <p:sndAc>
      <p:stSnd>
        <p:snd r:embed="rId13" name="Bubbles"/>
      </p:stSnd>
    </p:sndAc>
  </p:transition>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10.xml.rels><?xml version="1.0" encoding="UTF-8" standalone="yes"?>
<Relationships xmlns="http://schemas.openxmlformats.org/package/2006/relationships"><Relationship Id="rId2" Type="http://schemas.openxmlformats.org/officeDocument/2006/relationships/audio" Target="../media/audio1.bin"/><Relationship Id="rId1" Type="http://schemas.openxmlformats.org/officeDocument/2006/relationships/slideLayout" Target="../slideLayouts/slideLayout9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6.xml"/></Relationships>
</file>

<file path=ppt/slides/_rels/slide12.xml.rels><?xml version="1.0" encoding="UTF-8" standalone="yes"?>
<Relationships xmlns="http://schemas.openxmlformats.org/package/2006/relationships"><Relationship Id="rId2" Type="http://schemas.openxmlformats.org/officeDocument/2006/relationships/audio" Target="../media/audio11.bin"/><Relationship Id="rId1" Type="http://schemas.openxmlformats.org/officeDocument/2006/relationships/slideLayout" Target="../slideLayouts/slideLayout12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9.xml"/></Relationships>
</file>

<file path=ppt/slides/_rels/slide14.xml.rels><?xml version="1.0" encoding="UTF-8" standalone="yes"?>
<Relationships xmlns="http://schemas.openxmlformats.org/package/2006/relationships"><Relationship Id="rId2" Type="http://schemas.openxmlformats.org/officeDocument/2006/relationships/audio" Target="../media/audio12.bin"/><Relationship Id="rId1" Type="http://schemas.openxmlformats.org/officeDocument/2006/relationships/slideLayout" Target="../slideLayouts/slideLayout14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5.xml"/></Relationships>
</file>

<file path=ppt/slides/_rels/slide2.xml.rels><?xml version="1.0" encoding="UTF-8" standalone="yes"?>
<Relationships xmlns="http://schemas.openxmlformats.org/package/2006/relationships"><Relationship Id="rId4" Type="http://schemas.openxmlformats.org/officeDocument/2006/relationships/image" Target="../media/image35.png"/><Relationship Id="rId1" Type="http://schemas.openxmlformats.org/officeDocument/2006/relationships/audio" Target="../media/audio4.bin"/><Relationship Id="rId2" Type="http://schemas.openxmlformats.org/officeDocument/2006/relationships/slideLayout" Target="../slideLayouts/slideLayout2.xml"/><Relationship Id="rId3" Type="http://schemas.openxmlformats.org/officeDocument/2006/relationships/audio" Target="../media/audio5.bin"/></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3" Type="http://schemas.openxmlformats.org/officeDocument/2006/relationships/audio" Target="../media/audio2.bin"/><Relationship Id="rId1" Type="http://schemas.openxmlformats.org/officeDocument/2006/relationships/slideLayout" Target="../slideLayouts/slideLayout40.xml"/></Relationships>
</file>

<file path=ppt/slides/_rels/slide6.xml.rels><?xml version="1.0" encoding="UTF-8" standalone="yes"?>
<Relationships xmlns="http://schemas.openxmlformats.org/package/2006/relationships"><Relationship Id="rId2" Type="http://schemas.openxmlformats.org/officeDocument/2006/relationships/audio" Target="../media/audio6.bin"/><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4" Type="http://schemas.openxmlformats.org/officeDocument/2006/relationships/audio" Target="../media/audio9.bin"/><Relationship Id="rId1" Type="http://schemas.openxmlformats.org/officeDocument/2006/relationships/slideLayout" Target="../slideLayouts/slideLayout45.xml"/><Relationship Id="rId2" Type="http://schemas.openxmlformats.org/officeDocument/2006/relationships/audio" Target="../media/audio7.bin"/><Relationship Id="rId3" Type="http://schemas.openxmlformats.org/officeDocument/2006/relationships/audio" Target="../media/audio8.bin"/></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3" Type="http://schemas.openxmlformats.org/officeDocument/2006/relationships/audio" Target="../media/audio10.bin"/><Relationship Id="rId1" Type="http://schemas.openxmlformats.org/officeDocument/2006/relationships/slideLayout" Target="../slideLayouts/slideLayout91.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Seventh Grade Math</a:t>
            </a:r>
            <a:endParaRPr lang="en-US" dirty="0"/>
          </a:p>
        </p:txBody>
      </p:sp>
      <p:sp>
        <p:nvSpPr>
          <p:cNvPr id="3" name="Subtitle 2"/>
          <p:cNvSpPr>
            <a:spLocks noGrp="1"/>
          </p:cNvSpPr>
          <p:nvPr>
            <p:ph type="subTitle" idx="1"/>
          </p:nvPr>
        </p:nvSpPr>
        <p:spPr/>
        <p:txBody>
          <a:bodyPr/>
          <a:lstStyle/>
          <a:p>
            <a:r>
              <a:rPr lang="en-US" dirty="0" smtClean="0"/>
              <a:t>Math 3</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307778"/>
            <a:ext cx="7772400" cy="685800"/>
          </a:xfrm>
        </p:spPr>
        <p:txBody>
          <a:bodyPr>
            <a:normAutofit/>
          </a:bodyPr>
          <a:lstStyle/>
          <a:p>
            <a:r>
              <a:rPr lang="en-US" sz="2800" dirty="0" smtClean="0">
                <a:solidFill>
                  <a:schemeClr val="bg2">
                    <a:lumMod val="50000"/>
                  </a:schemeClr>
                </a:solidFill>
                <a:latin typeface="Handwriting - Dakota"/>
                <a:cs typeface="Handwriting - Dakota"/>
              </a:rPr>
              <a:t>Adding and Subtracting Integers</a:t>
            </a:r>
            <a:endParaRPr lang="en-US" sz="2800" dirty="0">
              <a:solidFill>
                <a:schemeClr val="bg2">
                  <a:lumMod val="50000"/>
                </a:schemeClr>
              </a:solidFill>
              <a:latin typeface="Handwriting - Dakota"/>
              <a:cs typeface="Handwriting - Dakota"/>
            </a:endParaRPr>
          </a:p>
        </p:txBody>
      </p:sp>
      <p:sp>
        <p:nvSpPr>
          <p:cNvPr id="8" name="Rectangle 7"/>
          <p:cNvSpPr/>
          <p:nvPr/>
        </p:nvSpPr>
        <p:spPr>
          <a:xfrm>
            <a:off x="3810000" y="993578"/>
            <a:ext cx="864339" cy="369332"/>
          </a:xfrm>
          <a:prstGeom prst="rect">
            <a:avLst/>
          </a:prstGeom>
        </p:spPr>
        <p:txBody>
          <a:bodyPr wrap="none">
            <a:spAutoFit/>
          </a:bodyPr>
          <a:lstStyle/>
          <a:p>
            <a:pPr lvl="0" algn="ctr">
              <a:spcBef>
                <a:spcPct val="20000"/>
              </a:spcBef>
            </a:pPr>
            <a:r>
              <a:rPr lang="en-US" dirty="0" smtClean="0">
                <a:latin typeface="Handwriting - Dakota"/>
                <a:cs typeface="Handwriting - Dakota"/>
              </a:rPr>
              <a:t>Hailey</a:t>
            </a:r>
            <a:endParaRPr lang="en-US" dirty="0">
              <a:latin typeface="Handwriting - Dakota"/>
              <a:cs typeface="Handwriting - Dakota"/>
            </a:endParaRPr>
          </a:p>
        </p:txBody>
      </p:sp>
      <p:sp>
        <p:nvSpPr>
          <p:cNvPr id="11" name="TextBox 10"/>
          <p:cNvSpPr txBox="1"/>
          <p:nvPr/>
        </p:nvSpPr>
        <p:spPr>
          <a:xfrm>
            <a:off x="1356360" y="1905000"/>
            <a:ext cx="6339840" cy="954107"/>
          </a:xfrm>
          <a:prstGeom prst="rect">
            <a:avLst/>
          </a:prstGeom>
          <a:noFill/>
        </p:spPr>
        <p:txBody>
          <a:bodyPr wrap="square" rtlCol="0">
            <a:spAutoFit/>
          </a:bodyPr>
          <a:lstStyle/>
          <a:p>
            <a:r>
              <a:rPr lang="en-US" sz="1400" dirty="0" smtClean="0">
                <a:solidFill>
                  <a:srgbClr val="000000"/>
                </a:solidFill>
                <a:latin typeface="Handwriting - Dakota"/>
                <a:cs typeface="Handwriting - Dakota"/>
              </a:rPr>
              <a:t>Adding Integers With The Same Sign</a:t>
            </a:r>
          </a:p>
          <a:p>
            <a:r>
              <a:rPr lang="en-US" sz="1400" dirty="0" smtClean="0">
                <a:solidFill>
                  <a:srgbClr val="000000"/>
                </a:solidFill>
                <a:latin typeface="Handwriting - Dakota"/>
                <a:cs typeface="Handwriting - Dakota"/>
              </a:rPr>
              <a:t>	Rule: Add numbers as if they were positive, then add the sign of the numbers</a:t>
            </a:r>
          </a:p>
          <a:p>
            <a:r>
              <a:rPr lang="en-US" sz="1400" dirty="0" smtClean="0">
                <a:solidFill>
                  <a:srgbClr val="000000"/>
                </a:solidFill>
                <a:latin typeface="Handwriting - Dakota"/>
                <a:cs typeface="Handwriting - Dakota"/>
              </a:rPr>
              <a:t>	Ex. (-3)+(-8)  3+8=11  (-11)</a:t>
            </a:r>
            <a:endParaRPr lang="en-US" sz="1400" dirty="0">
              <a:solidFill>
                <a:srgbClr val="000000"/>
              </a:solidFill>
              <a:latin typeface="Handwriting - Dakota"/>
              <a:cs typeface="Handwriting - Dakota"/>
            </a:endParaRPr>
          </a:p>
        </p:txBody>
      </p:sp>
      <p:sp>
        <p:nvSpPr>
          <p:cNvPr id="12" name="TextBox 11"/>
          <p:cNvSpPr txBox="1"/>
          <p:nvPr/>
        </p:nvSpPr>
        <p:spPr>
          <a:xfrm>
            <a:off x="1356360" y="3352800"/>
            <a:ext cx="6339840" cy="1169551"/>
          </a:xfrm>
          <a:prstGeom prst="rect">
            <a:avLst/>
          </a:prstGeom>
          <a:noFill/>
        </p:spPr>
        <p:txBody>
          <a:bodyPr wrap="square" rtlCol="0">
            <a:spAutoFit/>
          </a:bodyPr>
          <a:lstStyle/>
          <a:p>
            <a:r>
              <a:rPr lang="en-US" sz="1400" dirty="0" smtClean="0">
                <a:solidFill>
                  <a:srgbClr val="000000"/>
                </a:solidFill>
                <a:latin typeface="Handwriting - Dakota"/>
                <a:cs typeface="Handwriting - Dakota"/>
              </a:rPr>
              <a:t>Adding Two Integers Having Different Signs</a:t>
            </a:r>
          </a:p>
          <a:p>
            <a:r>
              <a:rPr lang="en-US" sz="1400" dirty="0" smtClean="0">
                <a:solidFill>
                  <a:srgbClr val="000000"/>
                </a:solidFill>
                <a:latin typeface="Handwriting - Dakota"/>
                <a:cs typeface="Handwriting - Dakota"/>
              </a:rPr>
              <a:t>	Rule: Take the difference of the two numbers as if they were positive then give the result the sign of the number with the greatest absolute value (dominant)</a:t>
            </a:r>
          </a:p>
          <a:p>
            <a:r>
              <a:rPr lang="en-US" sz="1400" dirty="0" smtClean="0">
                <a:solidFill>
                  <a:srgbClr val="000000"/>
                </a:solidFill>
                <a:latin typeface="Handwriting - Dakota"/>
                <a:cs typeface="Handwriting - Dakota"/>
              </a:rPr>
              <a:t>	Ex. -5+3  5-3=2  (-2)</a:t>
            </a:r>
            <a:endParaRPr lang="en-US" sz="1400" dirty="0">
              <a:solidFill>
                <a:srgbClr val="000000"/>
              </a:solidFill>
              <a:latin typeface="Handwriting - Dakota"/>
              <a:cs typeface="Handwriting - Dakota"/>
            </a:endParaRPr>
          </a:p>
        </p:txBody>
      </p:sp>
      <p:sp>
        <p:nvSpPr>
          <p:cNvPr id="13" name="TextBox 12"/>
          <p:cNvSpPr txBox="1"/>
          <p:nvPr/>
        </p:nvSpPr>
        <p:spPr>
          <a:xfrm>
            <a:off x="1356360" y="5105400"/>
            <a:ext cx="6339840" cy="954107"/>
          </a:xfrm>
          <a:prstGeom prst="rect">
            <a:avLst/>
          </a:prstGeom>
          <a:noFill/>
        </p:spPr>
        <p:txBody>
          <a:bodyPr wrap="square" rtlCol="0">
            <a:spAutoFit/>
          </a:bodyPr>
          <a:lstStyle/>
          <a:p>
            <a:r>
              <a:rPr lang="en-US" sz="1400" dirty="0" smtClean="0">
                <a:latin typeface="Handwriting - Dakota"/>
                <a:cs typeface="Handwriting - Dakota"/>
              </a:rPr>
              <a:t>Subtracting Integers</a:t>
            </a:r>
          </a:p>
          <a:p>
            <a:r>
              <a:rPr lang="en-US" sz="1400" dirty="0" smtClean="0">
                <a:latin typeface="Handwriting - Dakota"/>
                <a:cs typeface="Handwriting - Dakota"/>
              </a:rPr>
              <a:t>	Rule: When we subtract integers, we “add the opposite” then use the rules for addition</a:t>
            </a:r>
          </a:p>
          <a:p>
            <a:r>
              <a:rPr lang="en-US" sz="1400" dirty="0" smtClean="0">
                <a:latin typeface="Handwriting - Dakota"/>
                <a:cs typeface="Handwriting - Dakota"/>
              </a:rPr>
              <a:t>	Ex. 7-(-6)  7+6=13  13</a:t>
            </a:r>
            <a:endParaRPr lang="en-US" sz="1400" dirty="0">
              <a:latin typeface="Handwriting - Dakota"/>
              <a:cs typeface="Handwriting - Dakota"/>
            </a:endParaRPr>
          </a:p>
        </p:txBody>
      </p:sp>
      <p:sp>
        <p:nvSpPr>
          <p:cNvPr id="23" name="Smiley Face 22"/>
          <p:cNvSpPr/>
          <p:nvPr/>
        </p:nvSpPr>
        <p:spPr>
          <a:xfrm>
            <a:off x="7894320" y="5648027"/>
            <a:ext cx="822960" cy="822960"/>
          </a:xfrm>
          <a:prstGeom prst="smileyFace">
            <a:avLst/>
          </a:prstGeom>
          <a:solidFill>
            <a:schemeClr val="bg2">
              <a:lumMod val="50000"/>
            </a:schemeClr>
          </a:solidFill>
          <a:ln/>
        </p:spPr>
        <p:style>
          <a:lnRef idx="1">
            <a:schemeClr val="accent1"/>
          </a:lnRef>
          <a:fillRef idx="3">
            <a:schemeClr val="accent1"/>
          </a:fillRef>
          <a:effectRef idx="2">
            <a:schemeClr val="accent1"/>
          </a:effectRef>
          <a:fontRef idx="minor">
            <a:schemeClr val="lt1"/>
          </a:fontRef>
        </p:style>
      </p:sp>
      <p:sp>
        <p:nvSpPr>
          <p:cNvPr id="24" name="Heart 23"/>
          <p:cNvSpPr/>
          <p:nvPr/>
        </p:nvSpPr>
        <p:spPr>
          <a:xfrm>
            <a:off x="304800" y="307778"/>
            <a:ext cx="822960" cy="822960"/>
          </a:xfrm>
          <a:prstGeom prst="heart">
            <a:avLst/>
          </a:prstGeom>
          <a:solidFill>
            <a:schemeClr val="bg2">
              <a:lumMod val="50000"/>
            </a:schemeClr>
          </a:solidFill>
          <a:ln/>
        </p:spPr>
        <p:style>
          <a:lnRef idx="1">
            <a:schemeClr val="accent1"/>
          </a:lnRef>
          <a:fillRef idx="3">
            <a:schemeClr val="accent1"/>
          </a:fillRef>
          <a:effectRef idx="2">
            <a:schemeClr val="accent1"/>
          </a:effectRef>
          <a:fontRef idx="minor">
            <a:schemeClr val="lt1"/>
          </a:fontRef>
        </p:style>
      </p:sp>
    </p:spTree>
  </p:cSld>
  <p:clrMapOvr>
    <a:masterClrMapping/>
  </p:clrMapOvr>
  <p:transition>
    <p:sndAc>
      <p:stSnd>
        <p:snd r:embed="rId2" name="Clapping"/>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grpId="0" nodeType="with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2"/>
                                        </p:tgtEl>
                                        <p:attrNameLst>
                                          <p:attrName>ppt_x</p:attrName>
                                          <p:attrName>ppt_y</p:attrName>
                                        </p:attrNameLst>
                                      </p:cBhvr>
                                    </p:animMotion>
                                    <p:animRot by="1500000">
                                      <p:cBhvr>
                                        <p:cTn id="7" dur="125" fill="hold">
                                          <p:stCondLst>
                                            <p:cond delay="0"/>
                                          </p:stCondLst>
                                        </p:cTn>
                                        <p:tgtEl>
                                          <p:spTgt spid="2"/>
                                        </p:tgtEl>
                                        <p:attrNameLst>
                                          <p:attrName>r</p:attrName>
                                        </p:attrNameLst>
                                      </p:cBhvr>
                                    </p:animRot>
                                    <p:animRot by="-1500000">
                                      <p:cBhvr>
                                        <p:cTn id="8" dur="125" fill="hold">
                                          <p:stCondLst>
                                            <p:cond delay="125"/>
                                          </p:stCondLst>
                                        </p:cTn>
                                        <p:tgtEl>
                                          <p:spTgt spid="2"/>
                                        </p:tgtEl>
                                        <p:attrNameLst>
                                          <p:attrName>r</p:attrName>
                                        </p:attrNameLst>
                                      </p:cBhvr>
                                    </p:animRot>
                                    <p:animRot by="-1500000">
                                      <p:cBhvr>
                                        <p:cTn id="9" dur="125" fill="hold">
                                          <p:stCondLst>
                                            <p:cond delay="250"/>
                                          </p:stCondLst>
                                        </p:cTn>
                                        <p:tgtEl>
                                          <p:spTgt spid="2"/>
                                        </p:tgtEl>
                                        <p:attrNameLst>
                                          <p:attrName>r</p:attrName>
                                        </p:attrNameLst>
                                      </p:cBhvr>
                                    </p:animRot>
                                    <p:animRot by="1500000">
                                      <p:cBhvr>
                                        <p:cTn id="10" dur="125" fill="hold">
                                          <p:stCondLst>
                                            <p:cond delay="375"/>
                                          </p:stCondLst>
                                        </p:cTn>
                                        <p:tgtEl>
                                          <p:spTgt spid="2"/>
                                        </p:tgtEl>
                                        <p:attrNameLst>
                                          <p:attrName>r</p:attrName>
                                        </p:attrNameLst>
                                      </p:cBhvr>
                                    </p:animRot>
                                  </p:childTnLst>
                                </p:cTn>
                              </p:par>
                            </p:childTnLst>
                          </p:cTn>
                        </p:par>
                        <p:par>
                          <p:cTn id="11" fill="hold">
                            <p:stCondLst>
                              <p:cond delay="1850"/>
                            </p:stCondLst>
                            <p:childTnLst>
                              <p:par>
                                <p:cTn id="12" presetID="36" presetClass="emph" presetSubtype="0" fill="hold" grpId="0" nodeType="afterEffect">
                                  <p:stCondLst>
                                    <p:cond delay="0"/>
                                  </p:stCondLst>
                                  <p:iterate type="lt">
                                    <p:tmPct val="10000"/>
                                  </p:iterate>
                                  <p:childTnLst>
                                    <p:animScale>
                                      <p:cBhvr>
                                        <p:cTn id="13" dur="250" autoRev="1" fill="hold">
                                          <p:stCondLst>
                                            <p:cond delay="0"/>
                                          </p:stCondLst>
                                        </p:cTn>
                                        <p:tgtEl>
                                          <p:spTgt spid="8"/>
                                        </p:tgtEl>
                                      </p:cBhvr>
                                      <p:to x="80000" y="100000"/>
                                    </p:animScale>
                                    <p:anim by="(#ppt_w*0.10)" calcmode="lin" valueType="num">
                                      <p:cBhvr>
                                        <p:cTn id="14" dur="250" autoRev="1" fill="hold">
                                          <p:stCondLst>
                                            <p:cond delay="0"/>
                                          </p:stCondLst>
                                        </p:cTn>
                                        <p:tgtEl>
                                          <p:spTgt spid="8"/>
                                        </p:tgtEl>
                                        <p:attrNameLst>
                                          <p:attrName>ppt_x</p:attrName>
                                        </p:attrNameLst>
                                      </p:cBhvr>
                                    </p:anim>
                                    <p:anim by="(-#ppt_w*0.10)" calcmode="lin" valueType="num">
                                      <p:cBhvr>
                                        <p:cTn id="15" dur="250" autoRev="1" fill="hold">
                                          <p:stCondLst>
                                            <p:cond delay="0"/>
                                          </p:stCondLst>
                                        </p:cTn>
                                        <p:tgtEl>
                                          <p:spTgt spid="8"/>
                                        </p:tgtEl>
                                        <p:attrNameLst>
                                          <p:attrName>ppt_y</p:attrName>
                                        </p:attrNameLst>
                                      </p:cBhvr>
                                    </p:anim>
                                    <p:animRot by="-480000">
                                      <p:cBhvr>
                                        <p:cTn id="16" dur="250" autoRev="1" fill="hold">
                                          <p:stCondLst>
                                            <p:cond delay="0"/>
                                          </p:stCondLst>
                                        </p:cTn>
                                        <p:tgtEl>
                                          <p:spTgt spid="8"/>
                                        </p:tgtEl>
                                        <p:attrNameLst>
                                          <p:attrName>r</p:attrName>
                                        </p:attrNameLst>
                                      </p:cBhvr>
                                    </p:animRot>
                                  </p:childTnLst>
                                </p:cTn>
                              </p:par>
                            </p:childTnLst>
                          </p:cTn>
                        </p:par>
                        <p:par>
                          <p:cTn id="17" fill="hold">
                            <p:stCondLst>
                              <p:cond delay="2600"/>
                            </p:stCondLst>
                            <p:childTnLst>
                              <p:par>
                                <p:cTn id="18" presetID="12" presetClass="entr" presetSubtype="4" fill="hold"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slide(fromBottom)">
                                      <p:cBhvr>
                                        <p:cTn id="20" dur="500"/>
                                        <p:tgtEl>
                                          <p:spTgt spid="24"/>
                                        </p:tgtEl>
                                      </p:cBhvr>
                                    </p:animEffect>
                                  </p:childTnLst>
                                </p:cTn>
                              </p:par>
                            </p:childTnLst>
                          </p:cTn>
                        </p:par>
                        <p:par>
                          <p:cTn id="21" fill="hold">
                            <p:stCondLst>
                              <p:cond delay="3100"/>
                            </p:stCondLst>
                            <p:childTnLst>
                              <p:par>
                                <p:cTn id="22" presetID="12" presetClass="entr" presetSubtype="4"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slide(fromBottom)">
                                      <p:cBhvr>
                                        <p:cTn id="24" dur="500"/>
                                        <p:tgtEl>
                                          <p:spTgt spid="23"/>
                                        </p:tgtEl>
                                      </p:cBhvr>
                                    </p:animEffect>
                                  </p:childTnLst>
                                </p:cTn>
                              </p:par>
                            </p:childTnLst>
                          </p:cTn>
                        </p:par>
                      </p:childTnLst>
                    </p:cTn>
                  </p:par>
                  <p:par>
                    <p:cTn id="25" fill="hold">
                      <p:stCondLst>
                        <p:cond delay="indefinite"/>
                      </p:stCondLst>
                      <p:childTnLst>
                        <p:par>
                          <p:cTn id="26" fill="hold">
                            <p:stCondLst>
                              <p:cond delay="0"/>
                            </p:stCondLst>
                            <p:childTnLst>
                              <p:par>
                                <p:cTn id="27" presetID="37"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1000"/>
                                        <p:tgtEl>
                                          <p:spTgt spid="11"/>
                                        </p:tgtEl>
                                      </p:cBhvr>
                                    </p:animEffect>
                                    <p:anim calcmode="lin" valueType="num">
                                      <p:cBhvr>
                                        <p:cTn id="30" dur="1000" fill="hold"/>
                                        <p:tgtEl>
                                          <p:spTgt spid="11"/>
                                        </p:tgtEl>
                                        <p:attrNameLst>
                                          <p:attrName>ppt_x</p:attrName>
                                        </p:attrNameLst>
                                      </p:cBhvr>
                                      <p:tavLst>
                                        <p:tav tm="0">
                                          <p:val>
                                            <p:strVal val="#ppt_x"/>
                                          </p:val>
                                        </p:tav>
                                        <p:tav tm="100000">
                                          <p:val>
                                            <p:strVal val="#ppt_x"/>
                                          </p:val>
                                        </p:tav>
                                      </p:tavLst>
                                    </p:anim>
                                    <p:anim calcmode="lin" valueType="num">
                                      <p:cBhvr>
                                        <p:cTn id="31" dur="900" decel="100000" fill="hold"/>
                                        <p:tgtEl>
                                          <p:spTgt spid="11"/>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7" presetClass="entr" presetSubtype="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anim calcmode="lin" valueType="num">
                                      <p:cBhvr>
                                        <p:cTn id="38" dur="1000" fill="hold"/>
                                        <p:tgtEl>
                                          <p:spTgt spid="12"/>
                                        </p:tgtEl>
                                        <p:attrNameLst>
                                          <p:attrName>ppt_x</p:attrName>
                                        </p:attrNameLst>
                                      </p:cBhvr>
                                      <p:tavLst>
                                        <p:tav tm="0">
                                          <p:val>
                                            <p:strVal val="#ppt_x"/>
                                          </p:val>
                                        </p:tav>
                                        <p:tav tm="100000">
                                          <p:val>
                                            <p:strVal val="#ppt_x"/>
                                          </p:val>
                                        </p:tav>
                                      </p:tavLst>
                                    </p:anim>
                                    <p:anim calcmode="lin" valueType="num">
                                      <p:cBhvr>
                                        <p:cTn id="39" dur="900" decel="100000" fill="hold"/>
                                        <p:tgtEl>
                                          <p:spTgt spid="12"/>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37" presetClass="entr" presetSubtype="0" fill="hold" grpId="0" nodeType="click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1000"/>
                                        <p:tgtEl>
                                          <p:spTgt spid="13"/>
                                        </p:tgtEl>
                                      </p:cBhvr>
                                    </p:animEffect>
                                    <p:anim calcmode="lin" valueType="num">
                                      <p:cBhvr>
                                        <p:cTn id="46" dur="1000" fill="hold"/>
                                        <p:tgtEl>
                                          <p:spTgt spid="13"/>
                                        </p:tgtEl>
                                        <p:attrNameLst>
                                          <p:attrName>ppt_x</p:attrName>
                                        </p:attrNameLst>
                                      </p:cBhvr>
                                      <p:tavLst>
                                        <p:tav tm="0">
                                          <p:val>
                                            <p:strVal val="#ppt_x"/>
                                          </p:val>
                                        </p:tav>
                                        <p:tav tm="100000">
                                          <p:val>
                                            <p:strVal val="#ppt_x"/>
                                          </p:val>
                                        </p:tav>
                                      </p:tavLst>
                                    </p:anim>
                                    <p:anim calcmode="lin" valueType="num">
                                      <p:cBhvr>
                                        <p:cTn id="47" dur="900" decel="100000" fill="hold"/>
                                        <p:tgtEl>
                                          <p:spTgt spid="13"/>
                                        </p:tgtEl>
                                        <p:attrNameLst>
                                          <p:attrName>ppt_y</p:attrName>
                                        </p:attrNameLst>
                                      </p:cBhvr>
                                      <p:tavLst>
                                        <p:tav tm="0">
                                          <p:val>
                                            <p:strVal val="#ppt_y+1"/>
                                          </p:val>
                                        </p:tav>
                                        <p:tav tm="100000">
                                          <p:val>
                                            <p:strVal val="#ppt_y-.03"/>
                                          </p:val>
                                        </p:tav>
                                      </p:tavLst>
                                    </p:anim>
                                    <p:anim calcmode="lin" valueType="num">
                                      <p:cBhvr>
                                        <p:cTn id="48"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1" grpId="0"/>
      <p:bldP spid="12" grpId="0"/>
      <p:bldP spid="13" grpId="0"/>
    </p:bld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1294947" y="-128045"/>
            <a:ext cx="4795483" cy="707886"/>
          </a:xfrm>
          <a:prstGeom prst="rect">
            <a:avLst/>
          </a:prstGeom>
          <a:noFill/>
        </p:spPr>
        <p:txBody>
          <a:bodyPr wrap="square" rtlCol="0">
            <a:spAutoFit/>
          </a:bodyPr>
          <a:lstStyle/>
          <a:p>
            <a:r>
              <a:rPr lang="en-US" sz="4000" dirty="0" smtClean="0">
                <a:solidFill>
                  <a:srgbClr val="FF00FF"/>
                </a:solidFill>
              </a:rPr>
              <a:t>Distributive property</a:t>
            </a:r>
            <a:endParaRPr lang="en-US" sz="4000" dirty="0">
              <a:solidFill>
                <a:srgbClr val="FF00FF"/>
              </a:solidFill>
            </a:endParaRPr>
          </a:p>
        </p:txBody>
      </p:sp>
      <p:sp>
        <p:nvSpPr>
          <p:cNvPr id="5" name="TextBox 4"/>
          <p:cNvSpPr txBox="1"/>
          <p:nvPr/>
        </p:nvSpPr>
        <p:spPr>
          <a:xfrm>
            <a:off x="639095" y="1158355"/>
            <a:ext cx="3124583" cy="830997"/>
          </a:xfrm>
          <a:prstGeom prst="rect">
            <a:avLst/>
          </a:prstGeom>
          <a:noFill/>
        </p:spPr>
        <p:txBody>
          <a:bodyPr wrap="square" rtlCol="0">
            <a:spAutoFit/>
          </a:bodyPr>
          <a:lstStyle/>
          <a:p>
            <a:r>
              <a:rPr lang="en-US" sz="2400" dirty="0" smtClean="0"/>
              <a:t>This is the distributive property.</a:t>
            </a:r>
          </a:p>
        </p:txBody>
      </p:sp>
      <p:sp>
        <p:nvSpPr>
          <p:cNvPr id="7" name="TextBox 6"/>
          <p:cNvSpPr txBox="1"/>
          <p:nvPr/>
        </p:nvSpPr>
        <p:spPr>
          <a:xfrm>
            <a:off x="5630299" y="255683"/>
            <a:ext cx="3082810" cy="3046988"/>
          </a:xfrm>
          <a:prstGeom prst="rect">
            <a:avLst/>
          </a:prstGeom>
          <a:noFill/>
        </p:spPr>
        <p:txBody>
          <a:bodyPr wrap="square" rtlCol="0">
            <a:spAutoFit/>
          </a:bodyPr>
          <a:lstStyle/>
          <a:p>
            <a:r>
              <a:rPr lang="en-US" sz="2400" dirty="0" smtClean="0"/>
              <a:t>1.You take the first number/variable and multiply it by the second number/  variable</a:t>
            </a:r>
          </a:p>
          <a:p>
            <a:r>
              <a:rPr lang="en-US" sz="2400" dirty="0" smtClean="0"/>
              <a:t>Example:</a:t>
            </a:r>
          </a:p>
          <a:p>
            <a:r>
              <a:rPr lang="en-US" sz="2400" dirty="0" smtClean="0"/>
              <a:t> 3(4+a) </a:t>
            </a:r>
            <a:r>
              <a:rPr lang="en-US" sz="2400" dirty="0" err="1" smtClean="0">
                <a:sym typeface="Wingdings"/>
              </a:rPr>
              <a:t></a:t>
            </a:r>
            <a:r>
              <a:rPr lang="en-US" sz="2400" dirty="0" smtClean="0">
                <a:sym typeface="Wingdings"/>
              </a:rPr>
              <a:t> 3x4</a:t>
            </a:r>
          </a:p>
          <a:p>
            <a:r>
              <a:rPr lang="en-US" sz="2400" dirty="0" smtClean="0">
                <a:sym typeface="Wingdings"/>
              </a:rPr>
              <a:t> 3(4+a) </a:t>
            </a:r>
            <a:r>
              <a:rPr lang="en-US" sz="2400" dirty="0" err="1" smtClean="0">
                <a:sym typeface="Wingdings"/>
              </a:rPr>
              <a:t></a:t>
            </a:r>
            <a:r>
              <a:rPr lang="en-US" sz="2400" dirty="0" smtClean="0">
                <a:sym typeface="Wingdings"/>
              </a:rPr>
              <a:t> 3xa</a:t>
            </a:r>
          </a:p>
        </p:txBody>
      </p:sp>
      <p:sp>
        <p:nvSpPr>
          <p:cNvPr id="6" name="TextBox 5"/>
          <p:cNvSpPr txBox="1"/>
          <p:nvPr/>
        </p:nvSpPr>
        <p:spPr>
          <a:xfrm>
            <a:off x="195424" y="3723021"/>
            <a:ext cx="3326973" cy="3046988"/>
          </a:xfrm>
          <a:prstGeom prst="rect">
            <a:avLst/>
          </a:prstGeom>
          <a:noFill/>
        </p:spPr>
        <p:txBody>
          <a:bodyPr wrap="square" rtlCol="0">
            <a:spAutoFit/>
          </a:bodyPr>
          <a:lstStyle/>
          <a:p>
            <a:r>
              <a:rPr lang="en-US" sz="2400" dirty="0" smtClean="0"/>
              <a:t>2. Then when you add or subtract depending on the sign in the problem. Do the same to the second number variable.</a:t>
            </a:r>
          </a:p>
          <a:p>
            <a:r>
              <a:rPr lang="en-US" sz="2400" dirty="0" smtClean="0"/>
              <a:t>Example: 3x4 + 3xa                 </a:t>
            </a:r>
            <a:endParaRPr lang="en-US" sz="2400" dirty="0"/>
          </a:p>
        </p:txBody>
      </p:sp>
      <p:sp>
        <p:nvSpPr>
          <p:cNvPr id="8" name="TextBox 7"/>
          <p:cNvSpPr txBox="1"/>
          <p:nvPr/>
        </p:nvSpPr>
        <p:spPr>
          <a:xfrm>
            <a:off x="2829475" y="1881446"/>
            <a:ext cx="3538116" cy="2677656"/>
          </a:xfrm>
          <a:prstGeom prst="rect">
            <a:avLst/>
          </a:prstGeom>
          <a:noFill/>
        </p:spPr>
        <p:txBody>
          <a:bodyPr wrap="square" rtlCol="0">
            <a:spAutoFit/>
          </a:bodyPr>
          <a:lstStyle/>
          <a:p>
            <a:r>
              <a:rPr lang="en-US" sz="2400" dirty="0" smtClean="0"/>
              <a:t>3.Then finish the problem.</a:t>
            </a:r>
          </a:p>
          <a:p>
            <a:r>
              <a:rPr lang="en-US" sz="2400" dirty="0" smtClean="0"/>
              <a:t>3x4</a:t>
            </a:r>
            <a:r>
              <a:rPr lang="en-US" sz="2400" dirty="0" smtClean="0">
                <a:sym typeface="Wingdings"/>
              </a:rPr>
              <a:t> 12</a:t>
            </a:r>
          </a:p>
          <a:p>
            <a:r>
              <a:rPr lang="en-US" sz="2400" dirty="0" smtClean="0">
                <a:sym typeface="Wingdings"/>
              </a:rPr>
              <a:t>+</a:t>
            </a:r>
          </a:p>
          <a:p>
            <a:r>
              <a:rPr lang="en-US" sz="2400" dirty="0" smtClean="0">
                <a:sym typeface="Wingdings"/>
              </a:rPr>
              <a:t>3xa </a:t>
            </a:r>
            <a:r>
              <a:rPr lang="en-US" sz="2400" dirty="0" err="1" smtClean="0">
                <a:sym typeface="Wingdings"/>
              </a:rPr>
              <a:t></a:t>
            </a:r>
            <a:r>
              <a:rPr lang="en-US" sz="2400" dirty="0" smtClean="0">
                <a:sym typeface="Wingdings"/>
              </a:rPr>
              <a:t> 3a</a:t>
            </a:r>
          </a:p>
          <a:p>
            <a:r>
              <a:rPr lang="en-US" sz="2400" dirty="0" smtClean="0">
                <a:sym typeface="Wingdings"/>
              </a:rPr>
              <a:t>=</a:t>
            </a:r>
          </a:p>
          <a:p>
            <a:r>
              <a:rPr lang="en-US" sz="2400" dirty="0" smtClean="0">
                <a:sym typeface="Wingdings"/>
              </a:rPr>
              <a:t>12 + 3a</a:t>
            </a:r>
            <a:endParaRPr lang="en-US" sz="2400" dirty="0"/>
          </a:p>
        </p:txBody>
      </p:sp>
      <p:sp>
        <p:nvSpPr>
          <p:cNvPr id="9" name="TextBox 8"/>
          <p:cNvSpPr txBox="1"/>
          <p:nvPr/>
        </p:nvSpPr>
        <p:spPr>
          <a:xfrm>
            <a:off x="639095" y="2850942"/>
            <a:ext cx="2199045" cy="369332"/>
          </a:xfrm>
          <a:prstGeom prst="rect">
            <a:avLst/>
          </a:prstGeom>
          <a:noFill/>
        </p:spPr>
        <p:txBody>
          <a:bodyPr wrap="square" rtlCol="0">
            <a:spAutoFit/>
          </a:bodyPr>
          <a:lstStyle/>
          <a:p>
            <a:r>
              <a:rPr lang="en-US" dirty="0" smtClean="0"/>
              <a:t>3(4+a) </a:t>
            </a:r>
            <a:r>
              <a:rPr lang="en-US" dirty="0" err="1" smtClean="0">
                <a:sym typeface="Wingdings"/>
              </a:rPr>
              <a:t></a:t>
            </a:r>
            <a:r>
              <a:rPr lang="en-US" dirty="0" smtClean="0">
                <a:sym typeface="Wingdings"/>
              </a:rPr>
              <a:t> 3x4 + 3xa</a:t>
            </a:r>
            <a:endParaRPr lang="en-US" dirty="0"/>
          </a:p>
        </p:txBody>
      </p:sp>
      <p:sp>
        <p:nvSpPr>
          <p:cNvPr id="10" name="TextBox 9"/>
          <p:cNvSpPr txBox="1"/>
          <p:nvPr/>
        </p:nvSpPr>
        <p:spPr>
          <a:xfrm>
            <a:off x="1601365" y="1989352"/>
            <a:ext cx="5204435" cy="923330"/>
          </a:xfrm>
          <a:prstGeom prst="rect">
            <a:avLst/>
          </a:prstGeom>
          <a:noFill/>
        </p:spPr>
        <p:txBody>
          <a:bodyPr wrap="square" rtlCol="0">
            <a:spAutoFit/>
          </a:bodyPr>
          <a:lstStyle/>
          <a:p>
            <a:r>
              <a:rPr lang="en-US" sz="5400" b="1" dirty="0" smtClean="0">
                <a:solidFill>
                  <a:schemeClr val="accent6">
                    <a:lumMod val="60000"/>
                    <a:lumOff val="40000"/>
                  </a:schemeClr>
                </a:solidFill>
              </a:rPr>
              <a:t>By: Isabelle</a:t>
            </a:r>
            <a:endParaRPr lang="en-US" sz="5400" b="1" dirty="0">
              <a:solidFill>
                <a:schemeClr val="accent6">
                  <a:lumMod val="60000"/>
                  <a:lumOff val="4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5"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15" dur="1000" fill="hold"/>
                                        <p:tgtEl>
                                          <p:spTgt spid="5"/>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accel="50000" decel="50000" fill="hold" grpId="1" nodeType="click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ppt_x"/>
                                          </p:val>
                                        </p:tav>
                                        <p:tav tm="100000">
                                          <p:val>
                                            <p:strVal val="#ppt_x"/>
                                          </p:val>
                                        </p:tav>
                                      </p:tavLst>
                                    </p:anim>
                                    <p:anim calcmode="lin" valueType="num">
                                      <p:cBhvr additive="base">
                                        <p:cTn id="2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3" presetClass="exit" presetSubtype="32" fill="hold" grpId="1" nodeType="clickEffect">
                                  <p:stCondLst>
                                    <p:cond delay="0"/>
                                  </p:stCondLst>
                                  <p:childTnLst>
                                    <p:anim calcmode="lin" valueType="num">
                                      <p:cBhvr>
                                        <p:cTn id="29" dur="500"/>
                                        <p:tgtEl>
                                          <p:spTgt spid="5"/>
                                        </p:tgtEl>
                                        <p:attrNameLst>
                                          <p:attrName>ppt_w</p:attrName>
                                        </p:attrNameLst>
                                      </p:cBhvr>
                                      <p:tavLst>
                                        <p:tav tm="0">
                                          <p:val>
                                            <p:strVal val="ppt_w"/>
                                          </p:val>
                                        </p:tav>
                                        <p:tav tm="100000">
                                          <p:val>
                                            <p:fltVal val="0"/>
                                          </p:val>
                                        </p:tav>
                                      </p:tavLst>
                                    </p:anim>
                                    <p:anim calcmode="lin" valueType="num">
                                      <p:cBhvr>
                                        <p:cTn id="30" dur="500"/>
                                        <p:tgtEl>
                                          <p:spTgt spid="5"/>
                                        </p:tgtEl>
                                        <p:attrNameLst>
                                          <p:attrName>ppt_h</p:attrName>
                                        </p:attrNameLst>
                                      </p:cBhvr>
                                      <p:tavLst>
                                        <p:tav tm="0">
                                          <p:val>
                                            <p:strVal val="ppt_h"/>
                                          </p:val>
                                        </p:tav>
                                        <p:tav tm="100000">
                                          <p:val>
                                            <p:fltVal val="0"/>
                                          </p:val>
                                        </p:tav>
                                      </p:tavLst>
                                    </p:anim>
                                    <p:set>
                                      <p:cBhvr>
                                        <p:cTn id="31" dur="1" fill="hold">
                                          <p:stCondLst>
                                            <p:cond delay="499"/>
                                          </p:stCondLst>
                                        </p:cTn>
                                        <p:tgtEl>
                                          <p:spTgt spid="5"/>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42" presetClass="exit" presetSubtype="0" fill="hold" grpId="2" nodeType="clickEffect">
                                  <p:stCondLst>
                                    <p:cond delay="0"/>
                                  </p:stCondLst>
                                  <p:childTnLst>
                                    <p:animEffect transition="out" filter="fade">
                                      <p:cBhvr>
                                        <p:cTn id="35" dur="1000"/>
                                        <p:tgtEl>
                                          <p:spTgt spid="9"/>
                                        </p:tgtEl>
                                      </p:cBhvr>
                                    </p:animEffect>
                                    <p:anim calcmode="lin" valueType="num">
                                      <p:cBhvr>
                                        <p:cTn id="36" dur="1000"/>
                                        <p:tgtEl>
                                          <p:spTgt spid="9"/>
                                        </p:tgtEl>
                                        <p:attrNameLst>
                                          <p:attrName>ppt_x</p:attrName>
                                        </p:attrNameLst>
                                      </p:cBhvr>
                                      <p:tavLst>
                                        <p:tav tm="0">
                                          <p:val>
                                            <p:strVal val="ppt_x"/>
                                          </p:val>
                                        </p:tav>
                                        <p:tav tm="100000">
                                          <p:val>
                                            <p:strVal val="ppt_x"/>
                                          </p:val>
                                        </p:tav>
                                      </p:tavLst>
                                    </p:anim>
                                    <p:anim calcmode="lin" valueType="num">
                                      <p:cBhvr>
                                        <p:cTn id="37" dur="1000"/>
                                        <p:tgtEl>
                                          <p:spTgt spid="9"/>
                                        </p:tgtEl>
                                        <p:attrNameLst>
                                          <p:attrName>ppt_y</p:attrName>
                                        </p:attrNameLst>
                                      </p:cBhvr>
                                      <p:tavLst>
                                        <p:tav tm="0">
                                          <p:val>
                                            <p:strVal val="ppt_y"/>
                                          </p:val>
                                        </p:tav>
                                        <p:tav tm="100000">
                                          <p:val>
                                            <p:strVal val="ppt_y+.1"/>
                                          </p:val>
                                        </p:tav>
                                      </p:tavLst>
                                    </p:anim>
                                    <p:set>
                                      <p:cBhvr>
                                        <p:cTn id="38" dur="1" fill="hold">
                                          <p:stCondLst>
                                            <p:cond delay="999"/>
                                          </p:stCondLst>
                                        </p:cTn>
                                        <p:tgtEl>
                                          <p:spTgt spid="9"/>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49" presetClass="entr" presetSubtype="0" decel="100000" fill="hold" grpId="2" nodeType="clickEffect">
                                  <p:stCondLst>
                                    <p:cond delay="0"/>
                                  </p:stCondLst>
                                  <p:iterate type="lt">
                                    <p:tmPct val="0"/>
                                  </p:iterate>
                                  <p:childTnLst>
                                    <p:set>
                                      <p:cBhvr>
                                        <p:cTn id="42" dur="1" fill="hold">
                                          <p:stCondLst>
                                            <p:cond delay="0"/>
                                          </p:stCondLst>
                                        </p:cTn>
                                        <p:tgtEl>
                                          <p:spTgt spid="7"/>
                                        </p:tgtEl>
                                        <p:attrNameLst>
                                          <p:attrName>style.visibility</p:attrName>
                                        </p:attrNameLst>
                                      </p:cBhvr>
                                      <p:to>
                                        <p:strVal val="visible"/>
                                      </p:to>
                                    </p:set>
                                    <p:anim calcmode="lin" valueType="num">
                                      <p:cBhvr>
                                        <p:cTn id="43" dur="500" fill="hold"/>
                                        <p:tgtEl>
                                          <p:spTgt spid="7"/>
                                        </p:tgtEl>
                                        <p:attrNameLst>
                                          <p:attrName>ppt_w</p:attrName>
                                        </p:attrNameLst>
                                      </p:cBhvr>
                                      <p:tavLst>
                                        <p:tav tm="0">
                                          <p:val>
                                            <p:fltVal val="0"/>
                                          </p:val>
                                        </p:tav>
                                        <p:tav tm="100000">
                                          <p:val>
                                            <p:strVal val="#ppt_w"/>
                                          </p:val>
                                        </p:tav>
                                      </p:tavLst>
                                    </p:anim>
                                    <p:anim calcmode="lin" valueType="num">
                                      <p:cBhvr>
                                        <p:cTn id="44" dur="500" fill="hold"/>
                                        <p:tgtEl>
                                          <p:spTgt spid="7"/>
                                        </p:tgtEl>
                                        <p:attrNameLst>
                                          <p:attrName>ppt_h</p:attrName>
                                        </p:attrNameLst>
                                      </p:cBhvr>
                                      <p:tavLst>
                                        <p:tav tm="0">
                                          <p:val>
                                            <p:fltVal val="0"/>
                                          </p:val>
                                        </p:tav>
                                        <p:tav tm="100000">
                                          <p:val>
                                            <p:strVal val="#ppt_h"/>
                                          </p:val>
                                        </p:tav>
                                      </p:tavLst>
                                    </p:anim>
                                    <p:anim calcmode="lin" valueType="num">
                                      <p:cBhvr>
                                        <p:cTn id="45" dur="500" fill="hold"/>
                                        <p:tgtEl>
                                          <p:spTgt spid="7"/>
                                        </p:tgtEl>
                                        <p:attrNameLst>
                                          <p:attrName>style.rotation</p:attrName>
                                        </p:attrNameLst>
                                      </p:cBhvr>
                                      <p:tavLst>
                                        <p:tav tm="0">
                                          <p:val>
                                            <p:fltVal val="360"/>
                                          </p:val>
                                        </p:tav>
                                        <p:tav tm="100000">
                                          <p:val>
                                            <p:fltVal val="0"/>
                                          </p:val>
                                        </p:tav>
                                      </p:tavLst>
                                    </p:anim>
                                    <p:animEffect transition="in" filter="fade">
                                      <p:cBhvr>
                                        <p:cTn id="46" dur="500"/>
                                        <p:tgtEl>
                                          <p:spTgt spid="7"/>
                                        </p:tgtEl>
                                      </p:cBhvr>
                                    </p:animEffect>
                                  </p:childTnLst>
                                </p:cTn>
                              </p:par>
                            </p:childTnLst>
                          </p:cTn>
                        </p:par>
                      </p:childTnLst>
                    </p:cTn>
                  </p:par>
                  <p:par>
                    <p:cTn id="47" fill="hold">
                      <p:stCondLst>
                        <p:cond delay="indefinite"/>
                      </p:stCondLst>
                      <p:childTnLst>
                        <p:par>
                          <p:cTn id="48" fill="hold">
                            <p:stCondLst>
                              <p:cond delay="0"/>
                            </p:stCondLst>
                            <p:childTnLst>
                              <p:par>
                                <p:cTn id="49" presetID="25" presetClass="entr" presetSubtype="0" fill="hold" grpId="1" nodeType="click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p:cTn id="51"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54" dur="1000" fill="hold"/>
                                        <p:tgtEl>
                                          <p:spTgt spid="6"/>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6"/>
                                        </p:tgtEl>
                                      </p:cBhvr>
                                    </p:animEffect>
                                  </p:childTnLst>
                                </p:cTn>
                              </p:par>
                            </p:childTnLst>
                          </p:cTn>
                        </p:par>
                      </p:childTnLst>
                    </p:cTn>
                  </p:par>
                  <p:par>
                    <p:cTn id="59" fill="hold">
                      <p:stCondLst>
                        <p:cond delay="indefinite"/>
                      </p:stCondLst>
                      <p:childTnLst>
                        <p:par>
                          <p:cTn id="60" fill="hold">
                            <p:stCondLst>
                              <p:cond delay="0"/>
                            </p:stCondLst>
                            <p:childTnLst>
                              <p:par>
                                <p:cTn id="61" presetID="49" presetClass="entr" presetSubtype="0" decel="100000" fill="hold" grpId="3" nodeType="clickEffect">
                                  <p:stCondLst>
                                    <p:cond delay="0"/>
                                  </p:stCondLst>
                                  <p:iterate type="lt">
                                    <p:tmPct val="0"/>
                                  </p:iterate>
                                  <p:childTnLst>
                                    <p:set>
                                      <p:cBhvr>
                                        <p:cTn id="62" dur="1" fill="hold">
                                          <p:stCondLst>
                                            <p:cond delay="0"/>
                                          </p:stCondLst>
                                        </p:cTn>
                                        <p:tgtEl>
                                          <p:spTgt spid="7"/>
                                        </p:tgtEl>
                                        <p:attrNameLst>
                                          <p:attrName>style.visibility</p:attrName>
                                        </p:attrNameLst>
                                      </p:cBhvr>
                                      <p:to>
                                        <p:strVal val="visible"/>
                                      </p:to>
                                    </p:set>
                                    <p:anim calcmode="lin" valueType="num">
                                      <p:cBhvr>
                                        <p:cTn id="63" dur="500" fill="hold"/>
                                        <p:tgtEl>
                                          <p:spTgt spid="7"/>
                                        </p:tgtEl>
                                        <p:attrNameLst>
                                          <p:attrName>ppt_w</p:attrName>
                                        </p:attrNameLst>
                                      </p:cBhvr>
                                      <p:tavLst>
                                        <p:tav tm="0">
                                          <p:val>
                                            <p:fltVal val="0"/>
                                          </p:val>
                                        </p:tav>
                                        <p:tav tm="100000">
                                          <p:val>
                                            <p:strVal val="#ppt_w"/>
                                          </p:val>
                                        </p:tav>
                                      </p:tavLst>
                                    </p:anim>
                                    <p:anim calcmode="lin" valueType="num">
                                      <p:cBhvr>
                                        <p:cTn id="64" dur="500" fill="hold"/>
                                        <p:tgtEl>
                                          <p:spTgt spid="7"/>
                                        </p:tgtEl>
                                        <p:attrNameLst>
                                          <p:attrName>ppt_h</p:attrName>
                                        </p:attrNameLst>
                                      </p:cBhvr>
                                      <p:tavLst>
                                        <p:tav tm="0">
                                          <p:val>
                                            <p:fltVal val="0"/>
                                          </p:val>
                                        </p:tav>
                                        <p:tav tm="100000">
                                          <p:val>
                                            <p:strVal val="#ppt_h"/>
                                          </p:val>
                                        </p:tav>
                                      </p:tavLst>
                                    </p:anim>
                                    <p:anim calcmode="lin" valueType="num">
                                      <p:cBhvr>
                                        <p:cTn id="65" dur="500" fill="hold"/>
                                        <p:tgtEl>
                                          <p:spTgt spid="7"/>
                                        </p:tgtEl>
                                        <p:attrNameLst>
                                          <p:attrName>style.rotation</p:attrName>
                                        </p:attrNameLst>
                                      </p:cBhvr>
                                      <p:tavLst>
                                        <p:tav tm="0">
                                          <p:val>
                                            <p:fltVal val="360"/>
                                          </p:val>
                                        </p:tav>
                                        <p:tav tm="100000">
                                          <p:val>
                                            <p:fltVal val="0"/>
                                          </p:val>
                                        </p:tav>
                                      </p:tavLst>
                                    </p:anim>
                                    <p:animEffect transition="in" filter="fade">
                                      <p:cBhvr>
                                        <p:cTn id="66" dur="500"/>
                                        <p:tgtEl>
                                          <p:spTgt spid="7"/>
                                        </p:tgtEl>
                                      </p:cBhvr>
                                    </p:animEffect>
                                  </p:childTnLst>
                                </p:cTn>
                              </p:par>
                            </p:childTnLst>
                          </p:cTn>
                        </p:par>
                      </p:childTnLst>
                    </p:cTn>
                  </p:par>
                  <p:par>
                    <p:cTn id="67" fill="hold">
                      <p:stCondLst>
                        <p:cond delay="indefinite"/>
                      </p:stCondLst>
                      <p:childTnLst>
                        <p:par>
                          <p:cTn id="68" fill="hold">
                            <p:stCondLst>
                              <p:cond delay="0"/>
                            </p:stCondLst>
                            <p:childTnLst>
                              <p:par>
                                <p:cTn id="69" presetID="25" presetClass="exit" presetSubtype="0" fill="hold" grpId="0" nodeType="clickEffect">
                                  <p:stCondLst>
                                    <p:cond delay="0"/>
                                  </p:stCondLst>
                                  <p:iterate type="lt">
                                    <p:tmPct val="0"/>
                                  </p:iterate>
                                  <p:childTnLst>
                                    <p:animEffect transition="out" filter="fade">
                                      <p:cBhvr>
                                        <p:cTn id="70" dur="1000" accel="50000">
                                          <p:stCondLst>
                                            <p:cond delay="0"/>
                                          </p:stCondLst>
                                        </p:cTn>
                                        <p:tgtEl>
                                          <p:spTgt spid="7"/>
                                        </p:tgtEl>
                                      </p:cBhvr>
                                    </p:animEffect>
                                    <p:anim calcmode="lin" valueType="num">
                                      <p:cBhvr>
                                        <p:cTn id="71" dur="500" accel="50000">
                                          <p:stCondLst>
                                            <p:cond delay="0"/>
                                          </p:stCondLst>
                                        </p:cTn>
                                        <p:tgtEl>
                                          <p:spTgt spid="7"/>
                                        </p:tgtEl>
                                        <p:attrNameLst>
                                          <p:attrName>ppt_y</p:attrName>
                                        </p:attrNameLst>
                                      </p:cBhvr>
                                      <p:tavLst>
                                        <p:tav tm="0">
                                          <p:val>
                                            <p:strVal val="ppt_y"/>
                                          </p:val>
                                        </p:tav>
                                        <p:tav tm="100000">
                                          <p:val>
                                            <p:strVal val="ppt_y+.1"/>
                                          </p:val>
                                        </p:tav>
                                      </p:tavLst>
                                    </p:anim>
                                    <p:anim calcmode="lin" valueType="num">
                                      <p:cBhvr>
                                        <p:cTn id="72" dur="500" decel="50000">
                                          <p:stCondLst>
                                            <p:cond delay="500"/>
                                          </p:stCondLst>
                                        </p:cTn>
                                        <p:tgtEl>
                                          <p:spTgt spid="7"/>
                                        </p:tgtEl>
                                        <p:attrNameLst>
                                          <p:attrName>ppt_y</p:attrName>
                                        </p:attrNameLst>
                                      </p:cBhvr>
                                      <p:tavLst>
                                        <p:tav tm="0">
                                          <p:val>
                                            <p:strVal val="ppt_y"/>
                                          </p:val>
                                        </p:tav>
                                        <p:tav tm="100000">
                                          <p:val>
                                            <p:strVal val="ppt_y-.1"/>
                                          </p:val>
                                        </p:tav>
                                      </p:tavLst>
                                    </p:anim>
                                    <p:anim calcmode="lin" valueType="num">
                                      <p:cBhvr>
                                        <p:cTn id="73" dur="500" accel="50000">
                                          <p:stCondLst>
                                            <p:cond delay="500"/>
                                          </p:stCondLst>
                                        </p:cTn>
                                        <p:tgtEl>
                                          <p:spTgt spid="7"/>
                                        </p:tgtEl>
                                        <p:attrNameLst>
                                          <p:attrName>ppt_x</p:attrName>
                                        </p:attrNameLst>
                                      </p:cBhvr>
                                      <p:tavLst>
                                        <p:tav tm="0">
                                          <p:val>
                                            <p:strVal val="ppt_x"/>
                                          </p:val>
                                        </p:tav>
                                        <p:tav tm="100000">
                                          <p:val>
                                            <p:strVal val="ppt_x+.4"/>
                                          </p:val>
                                        </p:tav>
                                      </p:tavLst>
                                    </p:anim>
                                    <p:anim calcmode="lin" valueType="num">
                                      <p:cBhvr>
                                        <p:cTn id="74" dur="1000"/>
                                        <p:tgtEl>
                                          <p:spTgt spid="7"/>
                                        </p:tgtEl>
                                        <p:attrNameLst>
                                          <p:attrName>ppt_h</p:attrName>
                                        </p:attrNameLst>
                                      </p:cBhvr>
                                      <p:tavLst>
                                        <p:tav tm="0">
                                          <p:val>
                                            <p:strVal val="ppt_h"/>
                                          </p:val>
                                        </p:tav>
                                        <p:tav tm="100000">
                                          <p:val>
                                            <p:strVal val="ppt_h"/>
                                          </p:val>
                                        </p:tav>
                                      </p:tavLst>
                                    </p:anim>
                                    <p:anim calcmode="lin" valueType="num">
                                      <p:cBhvr>
                                        <p:cTn id="75" dur="500" accel="50000">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76" dur="500" decel="50000">
                                          <p:stCondLst>
                                            <p:cond delay="500"/>
                                          </p:stCondLst>
                                        </p:cTn>
                                        <p:tgtEl>
                                          <p:spTgt spid="7"/>
                                        </p:tgtEl>
                                        <p:attrNameLst>
                                          <p:attrName>ppt_w</p:attrName>
                                        </p:attrNameLst>
                                      </p:cBhvr>
                                      <p:tavLst>
                                        <p:tav tm="0">
                                          <p:val>
                                            <p:strVal val="ppt_w"/>
                                          </p:val>
                                        </p:tav>
                                        <p:tav tm="100000">
                                          <p:val>
                                            <p:strVal val="ppt_w/.05"/>
                                          </p:val>
                                        </p:tav>
                                      </p:tavLst>
                                    </p:anim>
                                    <p:anim calcmode="lin" valueType="num">
                                      <p:cBhvr>
                                        <p:cTn id="77" dur="500" accel="50000">
                                          <p:stCondLst>
                                            <p:cond delay="500"/>
                                          </p:stCondLst>
                                        </p:cTn>
                                        <p:tgtEl>
                                          <p:spTgt spid="7"/>
                                        </p:tgtEl>
                                        <p:attrNameLst>
                                          <p:attrName>style.rotation</p:attrName>
                                        </p:attrNameLst>
                                      </p:cBhvr>
                                      <p:tavLst>
                                        <p:tav tm="0">
                                          <p:val>
                                            <p:fltVal val="0"/>
                                          </p:val>
                                        </p:tav>
                                        <p:tav tm="100000">
                                          <p:val>
                                            <p:fltVal val="-90"/>
                                          </p:val>
                                        </p:tav>
                                      </p:tavLst>
                                    </p:anim>
                                    <p:set>
                                      <p:cBhvr>
                                        <p:cTn id="78" dur="1" fill="hold">
                                          <p:stCondLst>
                                            <p:cond delay="999"/>
                                          </p:stCondLst>
                                        </p:cTn>
                                        <p:tgtEl>
                                          <p:spTgt spid="7"/>
                                        </p:tgtEl>
                                        <p:attrNameLst>
                                          <p:attrName>style.visibility</p:attrName>
                                        </p:attrNameLst>
                                      </p:cBhvr>
                                      <p:to>
                                        <p:strVal val="hidden"/>
                                      </p:to>
                                    </p:set>
                                  </p:childTnLst>
                                </p:cTn>
                              </p:par>
                            </p:childTnLst>
                          </p:cTn>
                        </p:par>
                      </p:childTnLst>
                    </p:cTn>
                  </p:par>
                  <p:par>
                    <p:cTn id="79" fill="hold">
                      <p:stCondLst>
                        <p:cond delay="indefinite"/>
                      </p:stCondLst>
                      <p:childTnLst>
                        <p:par>
                          <p:cTn id="80" fill="hold">
                            <p:stCondLst>
                              <p:cond delay="0"/>
                            </p:stCondLst>
                            <p:childTnLst>
                              <p:par>
                                <p:cTn id="81" presetID="42" presetClass="exit" presetSubtype="0" fill="hold" grpId="1" nodeType="clickEffect">
                                  <p:stCondLst>
                                    <p:cond delay="0"/>
                                  </p:stCondLst>
                                  <p:iterate type="lt">
                                    <p:tmPct val="0"/>
                                  </p:iterate>
                                  <p:childTnLst>
                                    <p:animEffect transition="out" filter="fade">
                                      <p:cBhvr>
                                        <p:cTn id="82" dur="1000"/>
                                        <p:tgtEl>
                                          <p:spTgt spid="7"/>
                                        </p:tgtEl>
                                      </p:cBhvr>
                                    </p:animEffect>
                                    <p:anim calcmode="lin" valueType="num">
                                      <p:cBhvr>
                                        <p:cTn id="83" dur="1000"/>
                                        <p:tgtEl>
                                          <p:spTgt spid="7"/>
                                        </p:tgtEl>
                                        <p:attrNameLst>
                                          <p:attrName>ppt_x</p:attrName>
                                        </p:attrNameLst>
                                      </p:cBhvr>
                                      <p:tavLst>
                                        <p:tav tm="0">
                                          <p:val>
                                            <p:strVal val="ppt_x"/>
                                          </p:val>
                                        </p:tav>
                                        <p:tav tm="100000">
                                          <p:val>
                                            <p:strVal val="ppt_x"/>
                                          </p:val>
                                        </p:tav>
                                      </p:tavLst>
                                    </p:anim>
                                    <p:anim calcmode="lin" valueType="num">
                                      <p:cBhvr>
                                        <p:cTn id="84" dur="1000"/>
                                        <p:tgtEl>
                                          <p:spTgt spid="7"/>
                                        </p:tgtEl>
                                        <p:attrNameLst>
                                          <p:attrName>ppt_y</p:attrName>
                                        </p:attrNameLst>
                                      </p:cBhvr>
                                      <p:tavLst>
                                        <p:tav tm="0">
                                          <p:val>
                                            <p:strVal val="ppt_y"/>
                                          </p:val>
                                        </p:tav>
                                        <p:tav tm="100000">
                                          <p:val>
                                            <p:strVal val="ppt_y+.1"/>
                                          </p:val>
                                        </p:tav>
                                      </p:tavLst>
                                    </p:anim>
                                    <p:set>
                                      <p:cBhvr>
                                        <p:cTn id="85" dur="1" fill="hold">
                                          <p:stCondLst>
                                            <p:cond delay="999"/>
                                          </p:stCondLst>
                                        </p:cTn>
                                        <p:tgtEl>
                                          <p:spTgt spid="7"/>
                                        </p:tgtEl>
                                        <p:attrNameLst>
                                          <p:attrName>style.visibility</p:attrName>
                                        </p:attrNameLst>
                                      </p:cBhvr>
                                      <p:to>
                                        <p:strVal val="hidden"/>
                                      </p:to>
                                    </p:set>
                                  </p:childTnLst>
                                </p:cTn>
                              </p:par>
                            </p:childTnLst>
                          </p:cTn>
                        </p:par>
                      </p:childTnLst>
                    </p:cTn>
                  </p:par>
                  <p:par>
                    <p:cTn id="86" fill="hold">
                      <p:stCondLst>
                        <p:cond delay="indefinite"/>
                      </p:stCondLst>
                      <p:childTnLst>
                        <p:par>
                          <p:cTn id="87" fill="hold">
                            <p:stCondLst>
                              <p:cond delay="0"/>
                            </p:stCondLst>
                            <p:childTnLst>
                              <p:par>
                                <p:cTn id="88" presetID="55" presetClass="exit" presetSubtype="0" fill="hold" grpId="0" nodeType="clickEffect">
                                  <p:stCondLst>
                                    <p:cond delay="0"/>
                                  </p:stCondLst>
                                  <p:childTnLst>
                                    <p:anim calcmode="lin" valueType="num">
                                      <p:cBhvr>
                                        <p:cTn id="89" dur="1000"/>
                                        <p:tgtEl>
                                          <p:spTgt spid="6"/>
                                        </p:tgtEl>
                                        <p:attrNameLst>
                                          <p:attrName>ppt_w</p:attrName>
                                        </p:attrNameLst>
                                      </p:cBhvr>
                                      <p:tavLst>
                                        <p:tav tm="0">
                                          <p:val>
                                            <p:strVal val="ppt_w"/>
                                          </p:val>
                                        </p:tav>
                                        <p:tav tm="100000">
                                          <p:val>
                                            <p:strVal val="ppt_w*0.70"/>
                                          </p:val>
                                        </p:tav>
                                      </p:tavLst>
                                    </p:anim>
                                    <p:anim calcmode="lin" valueType="num">
                                      <p:cBhvr>
                                        <p:cTn id="90" dur="1000"/>
                                        <p:tgtEl>
                                          <p:spTgt spid="6"/>
                                        </p:tgtEl>
                                        <p:attrNameLst>
                                          <p:attrName>ppt_h</p:attrName>
                                        </p:attrNameLst>
                                      </p:cBhvr>
                                      <p:tavLst>
                                        <p:tav tm="0">
                                          <p:val>
                                            <p:strVal val="ppt_h"/>
                                          </p:val>
                                        </p:tav>
                                        <p:tav tm="100000">
                                          <p:val>
                                            <p:strVal val="ppt_h"/>
                                          </p:val>
                                        </p:tav>
                                      </p:tavLst>
                                    </p:anim>
                                    <p:animEffect transition="out" filter="fade">
                                      <p:cBhvr>
                                        <p:cTn id="91" dur="1000"/>
                                        <p:tgtEl>
                                          <p:spTgt spid="6"/>
                                        </p:tgtEl>
                                      </p:cBhvr>
                                    </p:animEffect>
                                    <p:set>
                                      <p:cBhvr>
                                        <p:cTn id="92" dur="1" fill="hold">
                                          <p:stCondLst>
                                            <p:cond delay="999"/>
                                          </p:stCondLst>
                                        </p:cTn>
                                        <p:tgtEl>
                                          <p:spTgt spid="6"/>
                                        </p:tgtEl>
                                        <p:attrNameLst>
                                          <p:attrName>style.visibility</p:attrName>
                                        </p:attrNameLst>
                                      </p:cBhvr>
                                      <p:to>
                                        <p:strVal val="hidden"/>
                                      </p:to>
                                    </p:set>
                                  </p:childTnLst>
                                </p:cTn>
                              </p:par>
                            </p:childTnLst>
                          </p:cTn>
                        </p:par>
                      </p:childTnLst>
                    </p:cTn>
                  </p:par>
                  <p:par>
                    <p:cTn id="93" fill="hold">
                      <p:stCondLst>
                        <p:cond delay="indefinite"/>
                      </p:stCondLst>
                      <p:childTnLst>
                        <p:par>
                          <p:cTn id="94" fill="hold">
                            <p:stCondLst>
                              <p:cond delay="0"/>
                            </p:stCondLst>
                            <p:childTnLst>
                              <p:par>
                                <p:cTn id="95" presetID="5" presetClass="exit" presetSubtype="10" fill="hold" grpId="0" nodeType="clickEffect">
                                  <p:stCondLst>
                                    <p:cond delay="0"/>
                                  </p:stCondLst>
                                  <p:childTnLst>
                                    <p:animEffect transition="out" filter="checkerboard(across)">
                                      <p:cBhvr>
                                        <p:cTn id="96" dur="500"/>
                                        <p:tgtEl>
                                          <p:spTgt spid="9"/>
                                        </p:tgtEl>
                                      </p:cBhvr>
                                    </p:animEffect>
                                    <p:set>
                                      <p:cBhvr>
                                        <p:cTn id="97" dur="1" fill="hold">
                                          <p:stCondLst>
                                            <p:cond delay="499"/>
                                          </p:stCondLst>
                                        </p:cTn>
                                        <p:tgtEl>
                                          <p:spTgt spid="9"/>
                                        </p:tgtEl>
                                        <p:attrNameLst>
                                          <p:attrName>style.visibility</p:attrName>
                                        </p:attrNameLst>
                                      </p:cBhvr>
                                      <p:to>
                                        <p:strVal val="hidden"/>
                                      </p:to>
                                    </p:set>
                                  </p:childTnLst>
                                </p:cTn>
                              </p:par>
                            </p:childTnLst>
                          </p:cTn>
                        </p:par>
                      </p:childTnLst>
                    </p:cTn>
                  </p:par>
                  <p:par>
                    <p:cTn id="98" fill="hold">
                      <p:stCondLst>
                        <p:cond delay="indefinite"/>
                      </p:stCondLst>
                      <p:childTnLst>
                        <p:par>
                          <p:cTn id="99" fill="hold">
                            <p:stCondLst>
                              <p:cond delay="0"/>
                            </p:stCondLst>
                            <p:childTnLst>
                              <p:par>
                                <p:cTn id="100" presetID="2" presetClass="entr" presetSubtype="4" accel="50000" decel="50000" fill="hold" grpId="0" nodeType="clickEffect">
                                  <p:stCondLst>
                                    <p:cond delay="0"/>
                                  </p:stCondLst>
                                  <p:childTnLst>
                                    <p:set>
                                      <p:cBhvr>
                                        <p:cTn id="101" dur="1" fill="hold">
                                          <p:stCondLst>
                                            <p:cond delay="0"/>
                                          </p:stCondLst>
                                        </p:cTn>
                                        <p:tgtEl>
                                          <p:spTgt spid="8"/>
                                        </p:tgtEl>
                                        <p:attrNameLst>
                                          <p:attrName>style.visibility</p:attrName>
                                        </p:attrNameLst>
                                      </p:cBhvr>
                                      <p:to>
                                        <p:strVal val="visible"/>
                                      </p:to>
                                    </p:set>
                                    <p:anim calcmode="lin" valueType="num">
                                      <p:cBhvr additive="base">
                                        <p:cTn id="102" dur="500" fill="hold"/>
                                        <p:tgtEl>
                                          <p:spTgt spid="8"/>
                                        </p:tgtEl>
                                        <p:attrNameLst>
                                          <p:attrName>ppt_x</p:attrName>
                                        </p:attrNameLst>
                                      </p:cBhvr>
                                      <p:tavLst>
                                        <p:tav tm="0">
                                          <p:val>
                                            <p:strVal val="#ppt_x"/>
                                          </p:val>
                                        </p:tav>
                                        <p:tav tm="100000">
                                          <p:val>
                                            <p:strVal val="#ppt_x"/>
                                          </p:val>
                                        </p:tav>
                                      </p:tavLst>
                                    </p:anim>
                                    <p:anim calcmode="lin" valueType="num">
                                      <p:cBhvr additive="base">
                                        <p:cTn id="10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04" fill="hold">
                      <p:stCondLst>
                        <p:cond delay="indefinite"/>
                      </p:stCondLst>
                      <p:childTnLst>
                        <p:par>
                          <p:cTn id="105" fill="hold">
                            <p:stCondLst>
                              <p:cond delay="0"/>
                            </p:stCondLst>
                            <p:childTnLst>
                              <p:par>
                                <p:cTn id="106" presetID="13" presetClass="exit" presetSubtype="16" fill="hold" grpId="1" nodeType="clickEffect">
                                  <p:stCondLst>
                                    <p:cond delay="0"/>
                                  </p:stCondLst>
                                  <p:childTnLst>
                                    <p:animEffect transition="out" filter="plus(in)">
                                      <p:cBhvr>
                                        <p:cTn id="107" dur="2000"/>
                                        <p:tgtEl>
                                          <p:spTgt spid="8"/>
                                        </p:tgtEl>
                                      </p:cBhvr>
                                    </p:animEffect>
                                    <p:set>
                                      <p:cBhvr>
                                        <p:cTn id="108" dur="1" fill="hold">
                                          <p:stCondLst>
                                            <p:cond delay="1999"/>
                                          </p:stCondLst>
                                        </p:cTn>
                                        <p:tgtEl>
                                          <p:spTgt spid="8"/>
                                        </p:tgtEl>
                                        <p:attrNameLst>
                                          <p:attrName>style.visibility</p:attrName>
                                        </p:attrNameLst>
                                      </p:cBhvr>
                                      <p:to>
                                        <p:strVal val="hidden"/>
                                      </p:to>
                                    </p:set>
                                  </p:childTnLst>
                                </p:cTn>
                              </p:par>
                            </p:childTnLst>
                          </p:cTn>
                        </p:par>
                      </p:childTnLst>
                    </p:cTn>
                  </p:par>
                  <p:par>
                    <p:cTn id="109" fill="hold">
                      <p:stCondLst>
                        <p:cond delay="indefinite"/>
                      </p:stCondLst>
                      <p:childTnLst>
                        <p:par>
                          <p:cTn id="110" fill="hold">
                            <p:stCondLst>
                              <p:cond delay="0"/>
                            </p:stCondLst>
                            <p:childTnLst>
                              <p:par>
                                <p:cTn id="111" presetID="10" presetClass="exit" presetSubtype="0" fill="hold" grpId="1" nodeType="clickEffect">
                                  <p:stCondLst>
                                    <p:cond delay="0"/>
                                  </p:stCondLst>
                                  <p:childTnLst>
                                    <p:animEffect transition="out" filter="fade">
                                      <p:cBhvr>
                                        <p:cTn id="112" dur="2000"/>
                                        <p:tgtEl>
                                          <p:spTgt spid="4"/>
                                        </p:tgtEl>
                                      </p:cBhvr>
                                    </p:animEffect>
                                    <p:set>
                                      <p:cBhvr>
                                        <p:cTn id="113" dur="1" fill="hold">
                                          <p:stCondLst>
                                            <p:cond delay="1999"/>
                                          </p:stCondLst>
                                        </p:cTn>
                                        <p:tgtEl>
                                          <p:spTgt spid="4"/>
                                        </p:tgtEl>
                                        <p:attrNameLst>
                                          <p:attrName>style.visibility</p:attrName>
                                        </p:attrNameLst>
                                      </p:cBhvr>
                                      <p:to>
                                        <p:strVal val="hidden"/>
                                      </p:to>
                                    </p:set>
                                  </p:childTnLst>
                                </p:cTn>
                              </p:par>
                            </p:childTnLst>
                          </p:cTn>
                        </p:par>
                      </p:childTnLst>
                    </p:cTn>
                  </p:par>
                  <p:par>
                    <p:cTn id="114" fill="hold">
                      <p:stCondLst>
                        <p:cond delay="indefinite"/>
                      </p:stCondLst>
                      <p:childTnLst>
                        <p:par>
                          <p:cTn id="115" fill="hold">
                            <p:stCondLst>
                              <p:cond delay="0"/>
                            </p:stCondLst>
                            <p:childTnLst>
                              <p:par>
                                <p:cTn id="116" presetID="25" presetClass="entr" presetSubtype="0" fill="hold" grpId="0" nodeType="clickEffect">
                                  <p:stCondLst>
                                    <p:cond delay="0"/>
                                  </p:stCondLst>
                                  <p:childTnLst>
                                    <p:set>
                                      <p:cBhvr>
                                        <p:cTn id="117" dur="1" fill="hold">
                                          <p:stCondLst>
                                            <p:cond delay="0"/>
                                          </p:stCondLst>
                                        </p:cTn>
                                        <p:tgtEl>
                                          <p:spTgt spid="10"/>
                                        </p:tgtEl>
                                        <p:attrNameLst>
                                          <p:attrName>style.visibility</p:attrName>
                                        </p:attrNameLst>
                                      </p:cBhvr>
                                      <p:to>
                                        <p:strVal val="visible"/>
                                      </p:to>
                                    </p:set>
                                    <p:anim calcmode="lin" valueType="num">
                                      <p:cBhvr>
                                        <p:cTn id="118"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119"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120"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121" dur="1000" fill="hold"/>
                                        <p:tgtEl>
                                          <p:spTgt spid="10"/>
                                        </p:tgtEl>
                                        <p:attrNameLst>
                                          <p:attrName>ppt_h</p:attrName>
                                        </p:attrNameLst>
                                      </p:cBhvr>
                                      <p:tavLst>
                                        <p:tav tm="0">
                                          <p:val>
                                            <p:strVal val="#ppt_h"/>
                                          </p:val>
                                        </p:tav>
                                        <p:tav tm="100000">
                                          <p:val>
                                            <p:strVal val="#ppt_h"/>
                                          </p:val>
                                        </p:tav>
                                      </p:tavLst>
                                    </p:anim>
                                    <p:anim calcmode="lin" valueType="num">
                                      <p:cBhvr>
                                        <p:cTn id="122"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123"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124"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125" dur="1000" decel="50000">
                                          <p:stCondLst>
                                            <p:cond delay="0"/>
                                          </p:stCondLst>
                                        </p:cTn>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7" grpId="0"/>
      <p:bldP spid="7" grpId="1"/>
      <p:bldP spid="7" grpId="2"/>
      <p:bldP spid="7" grpId="3"/>
      <p:bldP spid="6" grpId="0"/>
      <p:bldP spid="6" grpId="1"/>
      <p:bldP spid="8" grpId="0"/>
      <p:bldP spid="8" grpId="1"/>
      <p:bldP spid="9" grpId="0"/>
      <p:bldP spid="9" grpId="1"/>
      <p:bldP spid="9" grpId="2"/>
      <p:bldP spid="10" grpId="0"/>
    </p:bld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extBox 4"/>
          <p:cNvSpPr txBox="1"/>
          <p:nvPr/>
        </p:nvSpPr>
        <p:spPr>
          <a:xfrm>
            <a:off x="1248580" y="1102959"/>
            <a:ext cx="6404142" cy="646331"/>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en-US" sz="36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Apple Casual"/>
                <a:cs typeface="Apple Casual"/>
              </a:rPr>
              <a:t>Subtracting Integers</a:t>
            </a:r>
            <a:endParaRPr lang="en-US" sz="36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Apple Casual"/>
              <a:cs typeface="Apple Casual"/>
            </a:endParaRPr>
          </a:p>
        </p:txBody>
      </p:sp>
      <p:sp>
        <p:nvSpPr>
          <p:cNvPr id="8" name="Heart 7"/>
          <p:cNvSpPr/>
          <p:nvPr/>
        </p:nvSpPr>
        <p:spPr>
          <a:xfrm>
            <a:off x="7775930" y="457520"/>
            <a:ext cx="822960" cy="822960"/>
          </a:xfrm>
          <a:prstGeom prst="heart">
            <a:avLst/>
          </a:prstGeom>
          <a:ln/>
        </p:spPr>
        <p:style>
          <a:lnRef idx="1">
            <a:schemeClr val="accent1"/>
          </a:lnRef>
          <a:fillRef idx="3">
            <a:schemeClr val="accent1"/>
          </a:fillRef>
          <a:effectRef idx="2">
            <a:schemeClr val="accent1"/>
          </a:effectRef>
          <a:fontRef idx="minor">
            <a:schemeClr val="lt1"/>
          </a:fontRef>
        </p:style>
      </p:sp>
      <p:sp>
        <p:nvSpPr>
          <p:cNvPr id="9" name="Heart 8"/>
          <p:cNvSpPr/>
          <p:nvPr/>
        </p:nvSpPr>
        <p:spPr>
          <a:xfrm>
            <a:off x="334180" y="5347695"/>
            <a:ext cx="914400" cy="914400"/>
          </a:xfrm>
          <a:prstGeom prst="hear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1248580" y="2548509"/>
            <a:ext cx="5547389" cy="2800767"/>
          </a:xfrm>
          <a:prstGeom prst="rect">
            <a:avLst/>
          </a:prstGeom>
          <a:noFill/>
        </p:spPr>
        <p:txBody>
          <a:bodyPr wrap="square" rtlCol="0">
            <a:spAutoFit/>
          </a:bodyPr>
          <a:lstStyle/>
          <a:p>
            <a:r>
              <a:rPr lang="en-US" sz="4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Apple Casual"/>
                <a:cs typeface="Apple Casual"/>
              </a:rPr>
              <a:t>Rule: Subtracting an integer is the same as adding it’s opposite. </a:t>
            </a:r>
            <a:endParaRPr lang="en-US" sz="44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Apple Casual"/>
              <a:cs typeface="Apple Casual"/>
            </a:endParaRPr>
          </a:p>
        </p:txBody>
      </p:sp>
      <p:sp>
        <p:nvSpPr>
          <p:cNvPr id="13" name="TextBox 12"/>
          <p:cNvSpPr txBox="1"/>
          <p:nvPr/>
        </p:nvSpPr>
        <p:spPr>
          <a:xfrm>
            <a:off x="1455000" y="3221133"/>
            <a:ext cx="4523545" cy="1938992"/>
          </a:xfrm>
          <a:prstGeom prst="rect">
            <a:avLst/>
          </a:prstGeom>
          <a:noFill/>
        </p:spPr>
        <p:txBody>
          <a:bodyPr wrap="square" rtlCol="0">
            <a:spAutoFit/>
          </a:bodyPr>
          <a:lstStyle/>
          <a:p>
            <a:r>
              <a:rPr lang="en-US" sz="40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Apple Casual"/>
                <a:cs typeface="Apple Casual"/>
              </a:rPr>
              <a:t>Note: The integer that goes first never changes. </a:t>
            </a:r>
            <a:endParaRPr lang="en-US" sz="40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Apple Casual"/>
              <a:cs typeface="Apple Casual"/>
            </a:endParaRPr>
          </a:p>
        </p:txBody>
      </p:sp>
      <p:sp>
        <p:nvSpPr>
          <p:cNvPr id="15" name="TextBox 14"/>
          <p:cNvSpPr txBox="1"/>
          <p:nvPr/>
        </p:nvSpPr>
        <p:spPr>
          <a:xfrm>
            <a:off x="3151781" y="3221133"/>
            <a:ext cx="2826764" cy="2369880"/>
          </a:xfrm>
          <a:prstGeom prst="rect">
            <a:avLst/>
          </a:prstGeom>
          <a:noFill/>
        </p:spPr>
        <p:txBody>
          <a:bodyPr wrap="square" rtlCol="0">
            <a:spAutoFit/>
          </a:bodyPr>
          <a:lstStyle/>
          <a:p>
            <a:r>
              <a:rPr lang="en-US" sz="28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Apple Casual"/>
                <a:cs typeface="Apple Casual"/>
              </a:rPr>
              <a:t>Examples:</a:t>
            </a:r>
          </a:p>
          <a:p>
            <a:pPr marL="514350" indent="-514350"/>
            <a:r>
              <a:rPr lang="en-US" sz="28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Apple Casual"/>
                <a:cs typeface="Apple Casual"/>
              </a:rPr>
              <a:t>-6-3=-6+(-3)=9</a:t>
            </a:r>
          </a:p>
          <a:p>
            <a:r>
              <a:rPr lang="en-US" sz="28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Apple Casual"/>
                <a:cs typeface="Apple Casual"/>
              </a:rPr>
              <a:t>-7-(-2)=-7+2=-5 8-(-9)=8+9=17</a:t>
            </a:r>
          </a:p>
          <a:p>
            <a:r>
              <a:rPr lang="en-US" sz="28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Apple Casual"/>
                <a:cs typeface="Apple Casual"/>
              </a:rPr>
              <a:t>4-(-5</a:t>
            </a:r>
            <a:r>
              <a:rPr lang="en-US" sz="36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Apple Casual"/>
                <a:cs typeface="Apple Casual"/>
              </a:rPr>
              <a:t>)</a:t>
            </a:r>
            <a:r>
              <a:rPr lang="en-US" sz="28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Apple Casual"/>
                <a:cs typeface="Apple Casual"/>
              </a:rPr>
              <a:t>=4+5=9</a:t>
            </a:r>
          </a:p>
        </p:txBody>
      </p:sp>
      <p:sp>
        <p:nvSpPr>
          <p:cNvPr id="10" name="TextBox 9"/>
          <p:cNvSpPr txBox="1"/>
          <p:nvPr/>
        </p:nvSpPr>
        <p:spPr>
          <a:xfrm rot="21048727">
            <a:off x="1930795" y="2726270"/>
            <a:ext cx="5845135" cy="830997"/>
          </a:xfrm>
          <a:prstGeom prst="rect">
            <a:avLst/>
          </a:prstGeom>
          <a:noFill/>
        </p:spPr>
        <p:txBody>
          <a:bodyPr wrap="square" rtlCol="0">
            <a:spAutoFit/>
          </a:bodyPr>
          <a:lstStyle/>
          <a:p>
            <a:r>
              <a:rPr lang="en-US" sz="48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By: Morgan</a:t>
            </a:r>
            <a:endParaRPr lang="en-US" sz="48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transition spd="slow">
    <p:checker dir="vert"/>
    <p:sndAc>
      <p:stSnd>
        <p:snd r:embed="rId2" name="Tick Tock"/>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4)">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ssolve">
                                      <p:cBhvr>
                                        <p:cTn id="12" dur="3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grpId="1" nodeType="clickEffect">
                                  <p:stCondLst>
                                    <p:cond delay="0"/>
                                  </p:stCondLst>
                                  <p:childTnLst>
                                    <p:animEffect transition="out" filter="dissolve">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grpId="0" nodeType="clickEffect">
                                  <p:stCondLst>
                                    <p:cond delay="0"/>
                                  </p:stCondLst>
                                  <p:iterate type="lt">
                                    <p:tmPct val="5000"/>
                                  </p:iterate>
                                  <p:childTnLst>
                                    <p:set>
                                      <p:cBhvr>
                                        <p:cTn id="21" dur="1" fill="hold">
                                          <p:stCondLst>
                                            <p:cond delay="0"/>
                                          </p:stCondLst>
                                        </p:cTn>
                                        <p:tgtEl>
                                          <p:spTgt spid="13"/>
                                        </p:tgtEl>
                                        <p:attrNameLst>
                                          <p:attrName>style.visibility</p:attrName>
                                        </p:attrNameLst>
                                      </p:cBhvr>
                                      <p:to>
                                        <p:strVal val="visible"/>
                                      </p:to>
                                    </p:set>
                                    <p:anim calcmode="lin" valueType="num">
                                      <p:cBhvr>
                                        <p:cTn id="22" dur="1000" fill="hold"/>
                                        <p:tgtEl>
                                          <p:spTgt spid="13"/>
                                        </p:tgtEl>
                                        <p:attrNameLst>
                                          <p:attrName>ppt_w</p:attrName>
                                        </p:attrNameLst>
                                      </p:cBhvr>
                                      <p:tavLst>
                                        <p:tav tm="0">
                                          <p:val>
                                            <p:fltVal val="0"/>
                                          </p:val>
                                        </p:tav>
                                        <p:tav tm="100000">
                                          <p:val>
                                            <p:strVal val="#ppt_w"/>
                                          </p:val>
                                        </p:tav>
                                      </p:tavLst>
                                    </p:anim>
                                    <p:anim calcmode="lin" valueType="num">
                                      <p:cBhvr>
                                        <p:cTn id="23" dur="1000" fill="hold"/>
                                        <p:tgtEl>
                                          <p:spTgt spid="13"/>
                                        </p:tgtEl>
                                        <p:attrNameLst>
                                          <p:attrName>ppt_h</p:attrName>
                                        </p:attrNameLst>
                                      </p:cBhvr>
                                      <p:tavLst>
                                        <p:tav tm="0">
                                          <p:val>
                                            <p:fltVal val="0"/>
                                          </p:val>
                                        </p:tav>
                                        <p:tav tm="100000">
                                          <p:val>
                                            <p:strVal val="#ppt_h"/>
                                          </p:val>
                                        </p:tav>
                                      </p:tavLst>
                                    </p:anim>
                                    <p:anim calcmode="lin" valueType="num">
                                      <p:cBhvr>
                                        <p:cTn id="24" dur="1000" fill="hold"/>
                                        <p:tgtEl>
                                          <p:spTgt spid="13"/>
                                        </p:tgtEl>
                                        <p:attrNameLst>
                                          <p:attrName>style.rotation</p:attrName>
                                        </p:attrNameLst>
                                      </p:cBhvr>
                                      <p:tavLst>
                                        <p:tav tm="0">
                                          <p:val>
                                            <p:fltVal val="90"/>
                                          </p:val>
                                        </p:tav>
                                        <p:tav tm="100000">
                                          <p:val>
                                            <p:fltVal val="0"/>
                                          </p:val>
                                        </p:tav>
                                      </p:tavLst>
                                    </p:anim>
                                    <p:animEffect transition="in" filter="fade">
                                      <p:cBhvr>
                                        <p:cTn id="25" dur="10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50" presetClass="exit" presetSubtype="0" accel="100000" fill="hold" grpId="1" nodeType="clickEffect">
                                  <p:stCondLst>
                                    <p:cond delay="0"/>
                                  </p:stCondLst>
                                  <p:iterate type="lt">
                                    <p:tmPct val="0"/>
                                  </p:iterate>
                                  <p:childTnLst>
                                    <p:anim calcmode="lin" valueType="num">
                                      <p:cBhvr>
                                        <p:cTn id="29" dur="1000"/>
                                        <p:tgtEl>
                                          <p:spTgt spid="13"/>
                                        </p:tgtEl>
                                        <p:attrNameLst>
                                          <p:attrName>ppt_w</p:attrName>
                                        </p:attrNameLst>
                                      </p:cBhvr>
                                      <p:tavLst>
                                        <p:tav tm="0">
                                          <p:val>
                                            <p:strVal val="ppt_w"/>
                                          </p:val>
                                        </p:tav>
                                        <p:tav tm="100000">
                                          <p:val>
                                            <p:strVal val="ppt_w+.3"/>
                                          </p:val>
                                        </p:tav>
                                      </p:tavLst>
                                    </p:anim>
                                    <p:anim calcmode="lin" valueType="num">
                                      <p:cBhvr>
                                        <p:cTn id="30" dur="1000"/>
                                        <p:tgtEl>
                                          <p:spTgt spid="13"/>
                                        </p:tgtEl>
                                        <p:attrNameLst>
                                          <p:attrName>ppt_h</p:attrName>
                                        </p:attrNameLst>
                                      </p:cBhvr>
                                      <p:tavLst>
                                        <p:tav tm="0">
                                          <p:val>
                                            <p:strVal val="ppt_h"/>
                                          </p:val>
                                        </p:tav>
                                        <p:tav tm="100000">
                                          <p:val>
                                            <p:strVal val="ppt_h"/>
                                          </p:val>
                                        </p:tav>
                                      </p:tavLst>
                                    </p:anim>
                                    <p:animEffect transition="out" filter="fade">
                                      <p:cBhvr>
                                        <p:cTn id="31" dur="1000"/>
                                        <p:tgtEl>
                                          <p:spTgt spid="13"/>
                                        </p:tgtEl>
                                      </p:cBhvr>
                                    </p:animEffect>
                                    <p:set>
                                      <p:cBhvr>
                                        <p:cTn id="32" dur="1" fill="hold">
                                          <p:stCondLst>
                                            <p:cond delay="9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7" presetClass="entr" presetSubtype="0" fill="hold" grpId="0" nodeType="clickEffect">
                                  <p:stCondLst>
                                    <p:cond delay="0"/>
                                  </p:stCondLst>
                                  <p:iterate type="lt">
                                    <p:tmPct val="50000"/>
                                  </p:iterate>
                                  <p:childTnLst>
                                    <p:set>
                                      <p:cBhvr>
                                        <p:cTn id="36" dur="1" fill="hold">
                                          <p:stCondLst>
                                            <p:cond delay="0"/>
                                          </p:stCondLst>
                                        </p:cTn>
                                        <p:tgtEl>
                                          <p:spTgt spid="15"/>
                                        </p:tgtEl>
                                        <p:attrNameLst>
                                          <p:attrName>style.visibility</p:attrName>
                                        </p:attrNameLst>
                                      </p:cBhvr>
                                      <p:to>
                                        <p:strVal val="visible"/>
                                      </p:to>
                                    </p:set>
                                    <p:anim calcmode="discrete" valueType="clr">
                                      <p:cBhvr override="childStyle">
                                        <p:cTn id="37" dur="80"/>
                                        <p:tgtEl>
                                          <p:spTgt spid="15"/>
                                        </p:tgtEl>
                                        <p:attrNameLst>
                                          <p:attrName>style.color</p:attrName>
                                        </p:attrNameLst>
                                      </p:cBhvr>
                                      <p:tavLst>
                                        <p:tav tm="0">
                                          <p:val>
                                            <p:clrVal>
                                              <a:schemeClr val="accent2"/>
                                            </p:clrVal>
                                          </p:val>
                                        </p:tav>
                                        <p:tav tm="50000">
                                          <p:val>
                                            <p:clrVal>
                                              <a:schemeClr val="hlink"/>
                                            </p:clrVal>
                                          </p:val>
                                        </p:tav>
                                      </p:tavLst>
                                    </p:anim>
                                    <p:anim calcmode="discrete" valueType="clr">
                                      <p:cBhvr>
                                        <p:cTn id="38" dur="80"/>
                                        <p:tgtEl>
                                          <p:spTgt spid="15"/>
                                        </p:tgtEl>
                                        <p:attrNameLst>
                                          <p:attrName>fillcolor</p:attrName>
                                        </p:attrNameLst>
                                      </p:cBhvr>
                                      <p:tavLst>
                                        <p:tav tm="0">
                                          <p:val>
                                            <p:clrVal>
                                              <a:schemeClr val="accent2"/>
                                            </p:clrVal>
                                          </p:val>
                                        </p:tav>
                                        <p:tav tm="50000">
                                          <p:val>
                                            <p:clrVal>
                                              <a:schemeClr val="hlink"/>
                                            </p:clrVal>
                                          </p:val>
                                        </p:tav>
                                      </p:tavLst>
                                    </p:anim>
                                    <p:set>
                                      <p:cBhvr>
                                        <p:cTn id="39" dur="80"/>
                                        <p:tgtEl>
                                          <p:spTgt spid="15"/>
                                        </p:tgtEl>
                                        <p:attrNameLst>
                                          <p:attrName>fill.type</p:attrName>
                                        </p:attrNameLst>
                                      </p:cBhvr>
                                      <p:to>
                                        <p:strVal val="solid"/>
                                      </p:to>
                                    </p:set>
                                  </p:childTnLst>
                                </p:cTn>
                              </p:par>
                            </p:childTnLst>
                          </p:cTn>
                        </p:par>
                      </p:childTnLst>
                    </p:cTn>
                  </p:par>
                  <p:par>
                    <p:cTn id="40" fill="hold">
                      <p:stCondLst>
                        <p:cond delay="indefinite"/>
                      </p:stCondLst>
                      <p:childTnLst>
                        <p:par>
                          <p:cTn id="41" fill="hold">
                            <p:stCondLst>
                              <p:cond delay="0"/>
                            </p:stCondLst>
                            <p:childTnLst>
                              <p:par>
                                <p:cTn id="42" presetID="27" presetClass="exit" presetSubtype="0" fill="hold" grpId="1" nodeType="clickEffect">
                                  <p:stCondLst>
                                    <p:cond delay="0"/>
                                  </p:stCondLst>
                                  <p:iterate type="lt">
                                    <p:tmPct val="50000"/>
                                  </p:iterate>
                                  <p:childTnLst>
                                    <p:anim calcmode="discrete" valueType="clr">
                                      <p:cBhvr override="childStyle">
                                        <p:cTn id="43" dur="80"/>
                                        <p:tgtEl>
                                          <p:spTgt spid="15"/>
                                        </p:tgtEl>
                                        <p:attrNameLst>
                                          <p:attrName>style.color</p:attrName>
                                        </p:attrNameLst>
                                      </p:cBhvr>
                                      <p:tavLst>
                                        <p:tav tm="0">
                                          <p:val>
                                            <p:clrVal>
                                              <a:schemeClr val="hlink"/>
                                            </p:clrVal>
                                          </p:val>
                                        </p:tav>
                                        <p:tav tm="50000">
                                          <p:val>
                                            <p:clrVal>
                                              <a:schemeClr val="accent2"/>
                                            </p:clrVal>
                                          </p:val>
                                        </p:tav>
                                      </p:tavLst>
                                    </p:anim>
                                    <p:anim calcmode="discrete" valueType="clr">
                                      <p:cBhvr>
                                        <p:cTn id="44" dur="80"/>
                                        <p:tgtEl>
                                          <p:spTgt spid="15"/>
                                        </p:tgtEl>
                                        <p:attrNameLst>
                                          <p:attrName>fillcolor</p:attrName>
                                        </p:attrNameLst>
                                      </p:cBhvr>
                                      <p:tavLst>
                                        <p:tav tm="0">
                                          <p:val>
                                            <p:clrVal>
                                              <a:schemeClr val="hlink"/>
                                            </p:clrVal>
                                          </p:val>
                                        </p:tav>
                                        <p:tav tm="50000">
                                          <p:val>
                                            <p:clrVal>
                                              <a:schemeClr val="accent2"/>
                                            </p:clrVal>
                                          </p:val>
                                        </p:tav>
                                      </p:tavLst>
                                    </p:anim>
                                    <p:set>
                                      <p:cBhvr>
                                        <p:cTn id="45" dur="80"/>
                                        <p:tgtEl>
                                          <p:spTgt spid="15"/>
                                        </p:tgtEl>
                                        <p:attrNameLst>
                                          <p:attrName>fill.type</p:attrName>
                                        </p:attrNameLst>
                                      </p:cBhvr>
                                      <p:to>
                                        <p:strVal val="solid"/>
                                      </p:to>
                                    </p:set>
                                    <p:set>
                                      <p:cBhvr>
                                        <p:cTn id="46" dur="1" fill="hold">
                                          <p:stCondLst>
                                            <p:cond delay="79"/>
                                          </p:stCondLst>
                                        </p:cTn>
                                        <p:tgtEl>
                                          <p:spTgt spid="15"/>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51" presetClass="entr" presetSubtype="0"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770" decel="100000"/>
                                        <p:tgtEl>
                                          <p:spTgt spid="10"/>
                                        </p:tgtEl>
                                      </p:cBhvr>
                                    </p:animEffect>
                                    <p:animScale>
                                      <p:cBhvr>
                                        <p:cTn id="52" dur="770" decel="100000"/>
                                        <p:tgtEl>
                                          <p:spTgt spid="10"/>
                                        </p:tgtEl>
                                      </p:cBhvr>
                                      <p:from x="10000" y="10000"/>
                                      <p:to x="200000" y="450000"/>
                                    </p:animScale>
                                    <p:animScale>
                                      <p:cBhvr>
                                        <p:cTn id="53" dur="1230" accel="100000" fill="hold">
                                          <p:stCondLst>
                                            <p:cond delay="770"/>
                                          </p:stCondLst>
                                        </p:cTn>
                                        <p:tgtEl>
                                          <p:spTgt spid="10"/>
                                        </p:tgtEl>
                                      </p:cBhvr>
                                      <p:from x="200000" y="450000"/>
                                      <p:to x="100000" y="100000"/>
                                    </p:animScale>
                                    <p:set>
                                      <p:cBhvr>
                                        <p:cTn id="54" dur="770" fill="hold"/>
                                        <p:tgtEl>
                                          <p:spTgt spid="10"/>
                                        </p:tgtEl>
                                        <p:attrNameLst>
                                          <p:attrName>ppt_x</p:attrName>
                                        </p:attrNameLst>
                                      </p:cBhvr>
                                      <p:to>
                                        <p:strVal val="(0.5)"/>
                                      </p:to>
                                    </p:set>
                                    <p:anim from="(0.5)" to="(#ppt_x)" calcmode="lin" valueType="num">
                                      <p:cBhvr>
                                        <p:cTn id="55" dur="1230" accel="100000" fill="hold">
                                          <p:stCondLst>
                                            <p:cond delay="770"/>
                                          </p:stCondLst>
                                        </p:cTn>
                                        <p:tgtEl>
                                          <p:spTgt spid="10"/>
                                        </p:tgtEl>
                                        <p:attrNameLst>
                                          <p:attrName>ppt_x</p:attrName>
                                        </p:attrNameLst>
                                      </p:cBhvr>
                                    </p:anim>
                                    <p:set>
                                      <p:cBhvr>
                                        <p:cTn id="56" dur="770" fill="hold"/>
                                        <p:tgtEl>
                                          <p:spTgt spid="10"/>
                                        </p:tgtEl>
                                        <p:attrNameLst>
                                          <p:attrName>ppt_y</p:attrName>
                                        </p:attrNameLst>
                                      </p:cBhvr>
                                      <p:to>
                                        <p:strVal val="(#ppt_y+0.4)"/>
                                      </p:to>
                                    </p:set>
                                    <p:anim from="(#ppt_y+0.4)" to="(#ppt_y)" calcmode="lin" valueType="num">
                                      <p:cBhvr>
                                        <p:cTn id="57" dur="1230" accel="100000" fill="hold">
                                          <p:stCondLst>
                                            <p:cond delay="770"/>
                                          </p:stCondLst>
                                        </p:cTn>
                                        <p:tgtEl>
                                          <p:spTgt spid="10"/>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p:bldP spid="11" grpId="1"/>
      <p:bldP spid="13" grpId="0"/>
      <p:bldP spid="13" grpId="1"/>
      <p:bldP spid="15" grpId="0"/>
      <p:bldP spid="15" grpId="1"/>
      <p:bldP spid="10" grpId="0"/>
    </p:bld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2673440" y="618327"/>
            <a:ext cx="3267992" cy="369332"/>
          </a:xfrm>
          <a:prstGeom prst="rect">
            <a:avLst/>
          </a:prstGeom>
          <a:noFill/>
        </p:spPr>
        <p:txBody>
          <a:bodyPr wrap="none" rtlCol="0">
            <a:spAutoFit/>
          </a:bodyPr>
          <a:lstStyle/>
          <a:p>
            <a:r>
              <a:rPr lang="en-US" dirty="0" smtClean="0"/>
              <a:t>Multiplying and Dividing Integers</a:t>
            </a:r>
            <a:endParaRPr lang="en-US" dirty="0"/>
          </a:p>
        </p:txBody>
      </p:sp>
      <p:sp>
        <p:nvSpPr>
          <p:cNvPr id="5" name="TextBox 4"/>
          <p:cNvSpPr txBox="1"/>
          <p:nvPr/>
        </p:nvSpPr>
        <p:spPr>
          <a:xfrm>
            <a:off x="3709398" y="987659"/>
            <a:ext cx="1200306" cy="369332"/>
          </a:xfrm>
          <a:prstGeom prst="rect">
            <a:avLst/>
          </a:prstGeom>
          <a:noFill/>
        </p:spPr>
        <p:txBody>
          <a:bodyPr wrap="none" rtlCol="0">
            <a:spAutoFit/>
          </a:bodyPr>
          <a:lstStyle/>
          <a:p>
            <a:r>
              <a:rPr lang="en-US" dirty="0" smtClean="0"/>
              <a:t>By: Tatiana </a:t>
            </a:r>
            <a:endParaRPr lang="en-US" dirty="0"/>
          </a:p>
        </p:txBody>
      </p:sp>
      <p:sp>
        <p:nvSpPr>
          <p:cNvPr id="6" name="TextBox 5"/>
          <p:cNvSpPr txBox="1"/>
          <p:nvPr/>
        </p:nvSpPr>
        <p:spPr>
          <a:xfrm>
            <a:off x="284053" y="1854981"/>
            <a:ext cx="8710926" cy="2862323"/>
          </a:xfrm>
          <a:prstGeom prst="rect">
            <a:avLst/>
          </a:prstGeom>
          <a:noFill/>
        </p:spPr>
        <p:txBody>
          <a:bodyPr wrap="none" rtlCol="0">
            <a:spAutoFit/>
          </a:bodyPr>
          <a:lstStyle/>
          <a:p>
            <a:r>
              <a:rPr lang="en-US" dirty="0" smtClean="0"/>
              <a:t>1.When multiplying or dividing two integers with the same sign the answer to the </a:t>
            </a:r>
          </a:p>
          <a:p>
            <a:r>
              <a:rPr lang="en-US" dirty="0"/>
              <a:t>e</a:t>
            </a:r>
            <a:r>
              <a:rPr lang="en-US" dirty="0" smtClean="0"/>
              <a:t>quation is </a:t>
            </a:r>
            <a:r>
              <a:rPr lang="en-US" u="sng" dirty="0" smtClean="0"/>
              <a:t>always</a:t>
            </a:r>
            <a:r>
              <a:rPr lang="en-US" dirty="0" smtClean="0"/>
              <a:t> a positive number.</a:t>
            </a:r>
          </a:p>
          <a:p>
            <a:endParaRPr lang="en-US" dirty="0" smtClean="0"/>
          </a:p>
          <a:p>
            <a:r>
              <a:rPr lang="en-US" dirty="0" smtClean="0"/>
              <a:t>2.When multiplying or dividing two integers with different signs the answer to the </a:t>
            </a:r>
          </a:p>
          <a:p>
            <a:r>
              <a:rPr lang="en-US" dirty="0"/>
              <a:t>e</a:t>
            </a:r>
            <a:r>
              <a:rPr lang="en-US" dirty="0" smtClean="0"/>
              <a:t>quation is </a:t>
            </a:r>
            <a:r>
              <a:rPr lang="en-US" u="sng" dirty="0" smtClean="0"/>
              <a:t>always</a:t>
            </a:r>
            <a:r>
              <a:rPr lang="en-US" dirty="0" smtClean="0"/>
              <a:t> a negative number.</a:t>
            </a:r>
          </a:p>
          <a:p>
            <a:endParaRPr lang="en-US" dirty="0" smtClean="0"/>
          </a:p>
          <a:p>
            <a:r>
              <a:rPr lang="en-US" dirty="0" smtClean="0"/>
              <a:t>3.When multiplying or dividing more than two numbers that include a negative</a:t>
            </a:r>
          </a:p>
          <a:p>
            <a:r>
              <a:rPr lang="en-US" dirty="0" smtClean="0"/>
              <a:t> number count how many negative numbers there are.  If there is an even amount</a:t>
            </a:r>
          </a:p>
          <a:p>
            <a:r>
              <a:rPr lang="en-US" dirty="0" smtClean="0"/>
              <a:t> of negative numbers then the answer is a positive number.  If there is an odd</a:t>
            </a:r>
          </a:p>
          <a:p>
            <a:r>
              <a:rPr lang="en-US" dirty="0" smtClean="0"/>
              <a:t> amount of negative numbers than the answer will be a negative number.   </a:t>
            </a:r>
          </a:p>
        </p:txBody>
      </p:sp>
      <p:sp>
        <p:nvSpPr>
          <p:cNvPr id="7" name="TextBox 6"/>
          <p:cNvSpPr txBox="1"/>
          <p:nvPr/>
        </p:nvSpPr>
        <p:spPr>
          <a:xfrm>
            <a:off x="3709398" y="5271301"/>
            <a:ext cx="1211352" cy="369332"/>
          </a:xfrm>
          <a:prstGeom prst="rect">
            <a:avLst/>
          </a:prstGeom>
          <a:noFill/>
        </p:spPr>
        <p:txBody>
          <a:bodyPr wrap="none" rtlCol="0">
            <a:spAutoFit/>
          </a:bodyPr>
          <a:lstStyle/>
          <a:p>
            <a:r>
              <a:rPr lang="en-US" dirty="0" smtClean="0"/>
              <a:t>Examples:</a:t>
            </a:r>
            <a:endParaRPr lang="en-US" dirty="0"/>
          </a:p>
        </p:txBody>
      </p:sp>
      <p:sp>
        <p:nvSpPr>
          <p:cNvPr id="8" name="TextBox 7"/>
          <p:cNvSpPr txBox="1"/>
          <p:nvPr/>
        </p:nvSpPr>
        <p:spPr>
          <a:xfrm>
            <a:off x="738942" y="5271301"/>
            <a:ext cx="1600318" cy="1200329"/>
          </a:xfrm>
          <a:prstGeom prst="rect">
            <a:avLst/>
          </a:prstGeom>
          <a:noFill/>
        </p:spPr>
        <p:txBody>
          <a:bodyPr wrap="square" rtlCol="0">
            <a:spAutoFit/>
          </a:bodyPr>
          <a:lstStyle/>
          <a:p>
            <a:pPr marL="342900" indent="-342900">
              <a:buAutoNum type="arabicPeriod"/>
            </a:pPr>
            <a:r>
              <a:rPr lang="en-US" dirty="0" smtClean="0"/>
              <a:t>3 × 3 = 9</a:t>
            </a:r>
          </a:p>
          <a:p>
            <a:pPr marL="342900" indent="-342900"/>
            <a:r>
              <a:rPr lang="en-US" dirty="0" smtClean="0"/>
              <a:t>     -3 (-3)= 9</a:t>
            </a:r>
          </a:p>
          <a:p>
            <a:pPr marL="342900" indent="-342900"/>
            <a:r>
              <a:rPr lang="en-US" dirty="0" smtClean="0"/>
              <a:t>     4 ÷ 4= 1</a:t>
            </a:r>
          </a:p>
          <a:p>
            <a:pPr marL="342900" indent="-342900"/>
            <a:r>
              <a:rPr lang="en-US" dirty="0" smtClean="0"/>
              <a:t>    -4 ÷ (-4)= 1 </a:t>
            </a:r>
            <a:endParaRPr lang="en-US" dirty="0"/>
          </a:p>
        </p:txBody>
      </p:sp>
      <p:sp>
        <p:nvSpPr>
          <p:cNvPr id="11" name="TextBox 10"/>
          <p:cNvSpPr txBox="1"/>
          <p:nvPr/>
        </p:nvSpPr>
        <p:spPr>
          <a:xfrm>
            <a:off x="3438103" y="5640633"/>
            <a:ext cx="1482647" cy="646331"/>
          </a:xfrm>
          <a:prstGeom prst="rect">
            <a:avLst/>
          </a:prstGeom>
          <a:noFill/>
        </p:spPr>
        <p:txBody>
          <a:bodyPr wrap="none" rtlCol="0">
            <a:spAutoFit/>
          </a:bodyPr>
          <a:lstStyle/>
          <a:p>
            <a:r>
              <a:rPr lang="en-US" dirty="0" smtClean="0"/>
              <a:t>2. 2 (-5)= -10</a:t>
            </a:r>
          </a:p>
          <a:p>
            <a:r>
              <a:rPr lang="en-US" dirty="0" smtClean="0"/>
              <a:t>    6÷ (-3)= -2</a:t>
            </a:r>
            <a:endParaRPr lang="en-US" dirty="0"/>
          </a:p>
        </p:txBody>
      </p:sp>
      <p:sp>
        <p:nvSpPr>
          <p:cNvPr id="12" name="TextBox 11"/>
          <p:cNvSpPr txBox="1"/>
          <p:nvPr/>
        </p:nvSpPr>
        <p:spPr>
          <a:xfrm>
            <a:off x="5941432" y="5271301"/>
            <a:ext cx="2173792" cy="1200329"/>
          </a:xfrm>
          <a:prstGeom prst="rect">
            <a:avLst/>
          </a:prstGeom>
          <a:noFill/>
        </p:spPr>
        <p:txBody>
          <a:bodyPr wrap="none" rtlCol="0">
            <a:spAutoFit/>
          </a:bodyPr>
          <a:lstStyle/>
          <a:p>
            <a:r>
              <a:rPr lang="en-US" dirty="0" smtClean="0"/>
              <a:t>3. -2(-2)-2)(-2)= 16</a:t>
            </a:r>
          </a:p>
          <a:p>
            <a:r>
              <a:rPr lang="en-US" dirty="0" smtClean="0"/>
              <a:t>    3(-9) (-8)= 216</a:t>
            </a:r>
          </a:p>
          <a:p>
            <a:r>
              <a:rPr lang="en-US" dirty="0" smtClean="0"/>
              <a:t>    3(-2) (-4) (-2)= -48</a:t>
            </a:r>
          </a:p>
          <a:p>
            <a:r>
              <a:rPr lang="en-US" dirty="0" smtClean="0"/>
              <a:t>    -2(-2)(-2)= -8</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grpId="1" nodeType="afterEffect">
                                  <p:stCondLst>
                                    <p:cond delay="0"/>
                                  </p:stCondLst>
                                  <p:iterate type="lt">
                                    <p:tmPct val="0"/>
                                  </p:iterate>
                                  <p:childTnLst>
                                    <p:animMotion origin="layout" path="M -0.43546 0.78943 C -0.43008 0.77831 -0.42401 0.77252 -0.41637 0.76395 C -0.40527 0.75075 -0.39677 0.74334 -0.3822 0.7387 C -0.37283 0.73106 -0.36311 0.72573 -0.35374 0.71832 C -0.3383 0.70581 -0.32512 0.68844 -0.31003 0.67523 C -0.29406 0.66087 -0.27671 0.65253 -0.25867 0.64466 C -0.24219 0.63701 -0.22658 0.62751 -0.20923 0.62196 C -0.20055 0.61894 -0.18251 0.61431 -0.18251 0.61431 C -0.1459 0.61501 -0.10912 0.61454 -0.07234 0.61686 C -0.0654 0.61709 -0.03313 0.63562 -0.02862 0.63956 C -0.02481 0.6428 -0.02099 0.64628 -0.01717 0.64975 C -0.01526 0.65137 -0.01145 0.65485 -0.01145 0.65485 C -0.00659 0.66782 -0.00555 0.675 -0.00381 0.69029 C -0.00451 0.70373 -0.00364 0.71762 -0.00572 0.73106 C -0.00624 0.73384 -0.00989 0.73407 -0.01145 0.73616 C -0.01613 0.74148 -0.01891 0.75168 -0.02481 0.75376 C -0.03313 0.75631 -0.04181 0.75909 -0.04944 0.76395 C -0.07547 0.78017 -0.04944 0.77021 -0.06853 0.77669 C -0.08188 0.77484 -0.09091 0.77414 -0.1027 0.76905 C -0.11624 0.75098 -0.11173 0.76001 -0.11797 0.7438 C -0.12092 0.72851 -0.123 0.72249 -0.11797 0.70303 C -0.11398 0.68658 -0.09229 0.6706 -0.07998 0.66249 C -0.06939 0.64327 -0.05361 0.63238 -0.03626 0.62705 C -0.02671 0.62867 -0.017 0.62867 -0.00763 0.63192 C -0.00104 0.634 0.00816 0.64373 0.0151 0.6472 C 0.0288 0.65392 0.04459 0.6618 0.05882 0.66759 C 0.07825 0.67523 0.0975 0.67848 0.1178 0.68033 C 0.1407 0.68635 0.1492 0.6838 0.17679 0.68033 C 0.18911 0.67199 0.20247 0.66203 0.20906 0.64466 C 0.21131 0.63817 0.21253 0.63099 0.21478 0.6245 C 0.22242 0.60157 0.23092 0.58304 0.2356 0.55849 C 0.23491 0.52953 0.23682 0.50034 0.23369 0.47208 C 0.233 0.46606 0.2278 0.46282 0.22433 0.45934 C 0.20854 0.4429 0.17852 0.4144 0.15961 0.40606 C 0.1322 0.40792 0.1041 0.40398 0.0779 0.41371 C 0.06281 0.41904 0.04979 0.42992 0.03609 0.43919 C 0.01284 0.45471 0.03227 0.43988 0.01128 0.4517 C -0.00295 0.45934 -0.01631 0.46977 -0.03053 0.47718 C -0.04285 0.48343 -0.05586 0.48552 -0.06853 0.48992 C -0.08449 0.48899 -0.10027 0.48876 -0.11606 0.48737 C -0.12612 0.48644 -0.12907 0.48204 -0.13879 0.47718 C -0.17557 0.45818 -0.212 0.44058 -0.22068 0.38336 C -0.22016 0.37572 -0.22207 0.36669 -0.21877 0.36043 C -0.21443 0.35117 -0.20662 0.34607 -0.19968 0.34005 C -0.18442 0.32638 -0.17227 0.31619 -0.15406 0.31225 C -0.13758 0.31294 -0.12092 0.31109 -0.10461 0.3148 C -0.1008 0.31549 -0.09039 0.33796 -0.08934 0.34005 C -0.08813 0.34236 -0.0857 0.34769 -0.0857 0.34769 C -0.08709 0.38336 -0.08848 0.40908 -0.09507 0.44174 C -0.09646 0.44822 -0.09594 0.45633 -0.09889 0.46189 C -0.10669 0.47533 -0.11589 0.48297 -0.1256 0.49502 C -0.13341 0.50428 -0.14226 0.51308 -0.15215 0.51772 C -0.1544 0.51748 -0.19743 0.51795 -0.21304 0.51262 C -0.24982 0.49965 -0.19674 0.51471 -0.23195 0.50521 C -0.24878 0.49386 -0.26735 0.48783 -0.28331 0.47463 C -0.31402 0.44938 -0.33501 0.40514 -0.34611 0.36043 C -0.34316 0.30762 -0.34767 0.3192 -0.31193 0.25897 C -0.28695 0.21635 -0.2637 0.16863 -0.22449 0.14732 C -0.21356 0.14107 -0.20003 0.14014 -0.18823 0.13713 C -0.17939 0.13875 -0.17037 0.13898 -0.16169 0.14222 C -0.15267 0.14547 -0.13671 0.16817 -0.12751 0.17767 C -0.106 0.19944 -0.0805 0.22214 -0.05326 0.2284 C -0.03678 0.22654 -0.02012 0.22747 -0.00381 0.2233 C -0.00034 0.22214 0.00087 0.21612 0.00365 0.21311 C 0.01284 0.20199 0.02047 0.1962 0.02464 0.18021 C 0.02377 0.16191 0.0288 0.12694 0.01128 0.11929 C 0.00972 0.0996 0.01076 0.09312 0.00365 0.07875 C 0.00104 0.05258 -2.644E-6 0.02617 -2.644E-6 3.57656E-6 " pathEditMode="relative" ptsTypes="fffffffffffffffffffffffffffffffffffffffffffffffffffffffffffffffffffA">
                                      <p:cBhvr>
                                        <p:cTn id="6" dur="2000" fill="hold"/>
                                        <p:tgtEl>
                                          <p:spTgt spid="4"/>
                                        </p:tgtEl>
                                        <p:attrNameLst>
                                          <p:attrName>ppt_x</p:attrName>
                                          <p:attrName>ppt_y</p:attrName>
                                        </p:attrNameLst>
                                      </p:cBhvr>
                                    </p:animMotion>
                                  </p:childTnLst>
                                </p:cTn>
                              </p:par>
                            </p:childTnLst>
                          </p:cTn>
                        </p:par>
                        <p:par>
                          <p:cTn id="7" fill="hold">
                            <p:stCondLst>
                              <p:cond delay="2000"/>
                            </p:stCondLst>
                            <p:childTnLst>
                              <p:par>
                                <p:cTn id="8" presetID="34" presetClass="emph" presetSubtype="0" fill="hold" grpId="2" nodeType="afterEffect">
                                  <p:stCondLst>
                                    <p:cond delay="0"/>
                                  </p:stCondLst>
                                  <p:iterate type="lt">
                                    <p:tmPct val="10000"/>
                                  </p:iterate>
                                  <p:childTnLst>
                                    <p:animMotion origin="layout" path="M 0.0 0.0 L 0.0 -0.07213" pathEditMode="relative" ptsTypes="">
                                      <p:cBhvr>
                                        <p:cTn id="9" dur="250" accel="50000" decel="50000" autoRev="1" fill="hold">
                                          <p:stCondLst>
                                            <p:cond delay="0"/>
                                          </p:stCondLst>
                                        </p:cTn>
                                        <p:tgtEl>
                                          <p:spTgt spid="4"/>
                                        </p:tgtEl>
                                        <p:attrNameLst>
                                          <p:attrName>ppt_x</p:attrName>
                                          <p:attrName>ppt_y</p:attrName>
                                        </p:attrNameLst>
                                      </p:cBhvr>
                                    </p:animMotion>
                                    <p:animRot by="1500000">
                                      <p:cBhvr>
                                        <p:cTn id="10" dur="125" fill="hold">
                                          <p:stCondLst>
                                            <p:cond delay="0"/>
                                          </p:stCondLst>
                                        </p:cTn>
                                        <p:tgtEl>
                                          <p:spTgt spid="4"/>
                                        </p:tgtEl>
                                        <p:attrNameLst>
                                          <p:attrName>r</p:attrName>
                                        </p:attrNameLst>
                                      </p:cBhvr>
                                    </p:animRot>
                                    <p:animRot by="-1500000">
                                      <p:cBhvr>
                                        <p:cTn id="11" dur="125" fill="hold">
                                          <p:stCondLst>
                                            <p:cond delay="125"/>
                                          </p:stCondLst>
                                        </p:cTn>
                                        <p:tgtEl>
                                          <p:spTgt spid="4"/>
                                        </p:tgtEl>
                                        <p:attrNameLst>
                                          <p:attrName>r</p:attrName>
                                        </p:attrNameLst>
                                      </p:cBhvr>
                                    </p:animRot>
                                    <p:animRot by="-1500000">
                                      <p:cBhvr>
                                        <p:cTn id="12" dur="125" fill="hold">
                                          <p:stCondLst>
                                            <p:cond delay="250"/>
                                          </p:stCondLst>
                                        </p:cTn>
                                        <p:tgtEl>
                                          <p:spTgt spid="4"/>
                                        </p:tgtEl>
                                        <p:attrNameLst>
                                          <p:attrName>r</p:attrName>
                                        </p:attrNameLst>
                                      </p:cBhvr>
                                    </p:animRot>
                                    <p:animRot by="1500000">
                                      <p:cBhvr>
                                        <p:cTn id="13" dur="125" fill="hold">
                                          <p:stCondLst>
                                            <p:cond delay="375"/>
                                          </p:stCondLst>
                                        </p:cTn>
                                        <p:tgtEl>
                                          <p:spTgt spid="4"/>
                                        </p:tgtEl>
                                        <p:attrNameLst>
                                          <p:attrName>r</p:attrName>
                                        </p:attrNameLst>
                                      </p:cBhvr>
                                    </p:animRot>
                                  </p:childTnLst>
                                </p:cTn>
                              </p:par>
                            </p:childTnLst>
                          </p:cTn>
                        </p:par>
                        <p:par>
                          <p:cTn id="14" fill="hold">
                            <p:stCondLst>
                              <p:cond delay="3950"/>
                            </p:stCondLst>
                            <p:childTnLst>
                              <p:par>
                                <p:cTn id="15" presetID="2" presetClass="entr" presetSubtype="4" accel="50000" decel="50000" fill="hold" grpId="0" nodeType="afterEffect">
                                  <p:stCondLst>
                                    <p:cond delay="0"/>
                                  </p:stCondLst>
                                  <p:iterate type="lt">
                                    <p:tmPct val="0"/>
                                  </p:iterate>
                                  <p:childTnLst>
                                    <p:set>
                                      <p:cBhvr>
                                        <p:cTn id="16" dur="1" fill="hold">
                                          <p:stCondLst>
                                            <p:cond delay="0"/>
                                          </p:stCondLst>
                                        </p:cTn>
                                        <p:tgtEl>
                                          <p:spTgt spid="5"/>
                                        </p:tgtEl>
                                        <p:attrNameLst>
                                          <p:attrName>style.visibility</p:attrName>
                                        </p:attrNameLst>
                                      </p:cBhvr>
                                      <p:to>
                                        <p:strVal val="visible"/>
                                      </p:to>
                                    </p:set>
                                    <p:anim calcmode="lin" valueType="num">
                                      <p:cBhvr additive="base">
                                        <p:cTn id="17" dur="2000" fill="hold"/>
                                        <p:tgtEl>
                                          <p:spTgt spid="5"/>
                                        </p:tgtEl>
                                        <p:attrNameLst>
                                          <p:attrName>ppt_x</p:attrName>
                                        </p:attrNameLst>
                                      </p:cBhvr>
                                      <p:tavLst>
                                        <p:tav tm="0">
                                          <p:val>
                                            <p:strVal val="#ppt_x"/>
                                          </p:val>
                                        </p:tav>
                                        <p:tav tm="100000">
                                          <p:val>
                                            <p:strVal val="#ppt_x"/>
                                          </p:val>
                                        </p:tav>
                                      </p:tavLst>
                                    </p:anim>
                                    <p:anim calcmode="lin" valueType="num">
                                      <p:cBhvr additive="base">
                                        <p:cTn id="18" dur="20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5950"/>
                            </p:stCondLst>
                            <p:childTnLst>
                              <p:par>
                                <p:cTn id="20" presetID="15"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000" fill="hold"/>
                                        <p:tgtEl>
                                          <p:spTgt spid="6"/>
                                        </p:tgtEl>
                                        <p:attrNameLst>
                                          <p:attrName>ppt_w</p:attrName>
                                        </p:attrNameLst>
                                      </p:cBhvr>
                                      <p:tavLst>
                                        <p:tav tm="0">
                                          <p:val>
                                            <p:fltVal val="0"/>
                                          </p:val>
                                        </p:tav>
                                        <p:tav tm="100000">
                                          <p:val>
                                            <p:strVal val="#ppt_w"/>
                                          </p:val>
                                        </p:tav>
                                      </p:tavLst>
                                    </p:anim>
                                    <p:anim calcmode="lin" valueType="num">
                                      <p:cBhvr>
                                        <p:cTn id="23" dur="2000" fill="hold"/>
                                        <p:tgtEl>
                                          <p:spTgt spid="6"/>
                                        </p:tgtEl>
                                        <p:attrNameLst>
                                          <p:attrName>ppt_h</p:attrName>
                                        </p:attrNameLst>
                                      </p:cBhvr>
                                      <p:tavLst>
                                        <p:tav tm="0">
                                          <p:val>
                                            <p:fltVal val="0"/>
                                          </p:val>
                                        </p:tav>
                                        <p:tav tm="100000">
                                          <p:val>
                                            <p:strVal val="#ppt_h"/>
                                          </p:val>
                                        </p:tav>
                                      </p:tavLst>
                                    </p:anim>
                                    <p:anim calcmode="lin" valueType="num">
                                      <p:cBhvr>
                                        <p:cTn id="24" dur="2000" fill="hold"/>
                                        <p:tgtEl>
                                          <p:spTgt spid="6"/>
                                        </p:tgtEl>
                                        <p:attrNameLst>
                                          <p:attrName>ppt_x</p:attrName>
                                        </p:attrNameLst>
                                      </p:cBhvr>
                                      <p:tavLst>
                                        <p:tav tm="0" fmla="#ppt_x+(cos(-2*pi*(1-$))*-#ppt_x-sin(-2*pi*(1-$))*(1-#ppt_y))*(1-$)">
                                          <p:val>
                                            <p:fltVal val="0"/>
                                          </p:val>
                                        </p:tav>
                                        <p:tav tm="100000">
                                          <p:val>
                                            <p:fltVal val="1"/>
                                          </p:val>
                                        </p:tav>
                                      </p:tavLst>
                                    </p:anim>
                                    <p:anim calcmode="lin" valueType="num">
                                      <p:cBhvr>
                                        <p:cTn id="25" dur="2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26" fill="hold">
                            <p:stCondLst>
                              <p:cond delay="7950"/>
                            </p:stCondLst>
                            <p:childTnLst>
                              <p:par>
                                <p:cTn id="27" presetID="2" presetClass="entr" presetSubtype="4" accel="50000" decel="5000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childTnLst>
                          </p:cTn>
                        </p:par>
                        <p:par>
                          <p:cTn id="31" fill="hold">
                            <p:stCondLst>
                              <p:cond delay="8450"/>
                            </p:stCondLst>
                            <p:childTnLst>
                              <p:par>
                                <p:cTn id="32" presetID="2" presetClass="entr" presetSubtype="4" accel="50000" decel="50000"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fill="hold"/>
                                        <p:tgtEl>
                                          <p:spTgt spid="8"/>
                                        </p:tgtEl>
                                        <p:attrNameLst>
                                          <p:attrName>ppt_x</p:attrName>
                                        </p:attrNameLst>
                                      </p:cBhvr>
                                      <p:tavLst>
                                        <p:tav tm="0">
                                          <p:val>
                                            <p:strVal val="#ppt_x"/>
                                          </p:val>
                                        </p:tav>
                                        <p:tav tm="100000">
                                          <p:val>
                                            <p:strVal val="#ppt_x"/>
                                          </p:val>
                                        </p:tav>
                                      </p:tavLst>
                                    </p:anim>
                                    <p:anim calcmode="lin" valueType="num">
                                      <p:cBhvr additive="base">
                                        <p:cTn id="35" dur="500" fill="hold"/>
                                        <p:tgtEl>
                                          <p:spTgt spid="8"/>
                                        </p:tgtEl>
                                        <p:attrNameLst>
                                          <p:attrName>ppt_y</p:attrName>
                                        </p:attrNameLst>
                                      </p:cBhvr>
                                      <p:tavLst>
                                        <p:tav tm="0">
                                          <p:val>
                                            <p:strVal val="1+#ppt_h/2"/>
                                          </p:val>
                                        </p:tav>
                                        <p:tav tm="100000">
                                          <p:val>
                                            <p:strVal val="#ppt_y"/>
                                          </p:val>
                                        </p:tav>
                                      </p:tavLst>
                                    </p:anim>
                                  </p:childTnLst>
                                </p:cTn>
                              </p:par>
                            </p:childTnLst>
                          </p:cTn>
                        </p:par>
                        <p:par>
                          <p:cTn id="36" fill="hold">
                            <p:stCondLst>
                              <p:cond delay="8950"/>
                            </p:stCondLst>
                            <p:childTnLst>
                              <p:par>
                                <p:cTn id="37" presetID="2" presetClass="entr" presetSubtype="4" accel="50000" decel="5000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childTnLst>
                          </p:cTn>
                        </p:par>
                        <p:par>
                          <p:cTn id="41" fill="hold">
                            <p:stCondLst>
                              <p:cond delay="9450"/>
                            </p:stCondLst>
                            <p:childTnLst>
                              <p:par>
                                <p:cTn id="42" presetID="2" presetClass="entr" presetSubtype="4" accel="50000" decel="50000"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ppt_x"/>
                                          </p:val>
                                        </p:tav>
                                        <p:tav tm="100000">
                                          <p:val>
                                            <p:strVal val="#ppt_x"/>
                                          </p:val>
                                        </p:tav>
                                      </p:tavLst>
                                    </p:anim>
                                    <p:anim calcmode="lin" valueType="num">
                                      <p:cBhvr additive="base">
                                        <p:cTn id="45" dur="500" fill="hold"/>
                                        <p:tgtEl>
                                          <p:spTgt spid="12"/>
                                        </p:tgtEl>
                                        <p:attrNameLst>
                                          <p:attrName>ppt_y</p:attrName>
                                        </p:attrNameLst>
                                      </p:cBhvr>
                                      <p:tavLst>
                                        <p:tav tm="0">
                                          <p:val>
                                            <p:strVal val="1+#ppt_h/2"/>
                                          </p:val>
                                        </p:tav>
                                        <p:tav tm="100000">
                                          <p:val>
                                            <p:strVal val="#ppt_y"/>
                                          </p:val>
                                        </p:tav>
                                      </p:tavLst>
                                    </p:anim>
                                  </p:childTnLst>
                                </p:cTn>
                              </p:par>
                            </p:childTnLst>
                          </p:cTn>
                        </p:par>
                        <p:par>
                          <p:cTn id="46" fill="hold">
                            <p:stCondLst>
                              <p:cond delay="9950"/>
                            </p:stCondLst>
                            <p:childTnLst>
                              <p:par>
                                <p:cTn id="47" presetID="23" presetClass="exit" presetSubtype="32" fill="hold" grpId="1" nodeType="afterEffect">
                                  <p:stCondLst>
                                    <p:cond delay="45000"/>
                                  </p:stCondLst>
                                  <p:childTnLst>
                                    <p:anim calcmode="lin" valueType="num">
                                      <p:cBhvr>
                                        <p:cTn id="48" dur="2000"/>
                                        <p:tgtEl>
                                          <p:spTgt spid="12"/>
                                        </p:tgtEl>
                                        <p:attrNameLst>
                                          <p:attrName>ppt_w</p:attrName>
                                        </p:attrNameLst>
                                      </p:cBhvr>
                                      <p:tavLst>
                                        <p:tav tm="0">
                                          <p:val>
                                            <p:strVal val="ppt_w"/>
                                          </p:val>
                                        </p:tav>
                                        <p:tav tm="100000">
                                          <p:val>
                                            <p:fltVal val="0"/>
                                          </p:val>
                                        </p:tav>
                                      </p:tavLst>
                                    </p:anim>
                                    <p:anim calcmode="lin" valueType="num">
                                      <p:cBhvr>
                                        <p:cTn id="49" dur="2000"/>
                                        <p:tgtEl>
                                          <p:spTgt spid="12"/>
                                        </p:tgtEl>
                                        <p:attrNameLst>
                                          <p:attrName>ppt_h</p:attrName>
                                        </p:attrNameLst>
                                      </p:cBhvr>
                                      <p:tavLst>
                                        <p:tav tm="0">
                                          <p:val>
                                            <p:strVal val="ppt_h"/>
                                          </p:val>
                                        </p:tav>
                                        <p:tav tm="100000">
                                          <p:val>
                                            <p:fltVal val="0"/>
                                          </p:val>
                                        </p:tav>
                                      </p:tavLst>
                                    </p:anim>
                                    <p:set>
                                      <p:cBhvr>
                                        <p:cTn id="50" dur="1" fill="hold">
                                          <p:stCondLst>
                                            <p:cond delay="1999"/>
                                          </p:stCondLst>
                                        </p:cTn>
                                        <p:tgtEl>
                                          <p:spTgt spid="12"/>
                                        </p:tgtEl>
                                        <p:attrNameLst>
                                          <p:attrName>style.visibility</p:attrName>
                                        </p:attrNameLst>
                                      </p:cBhvr>
                                      <p:to>
                                        <p:strVal val="hidden"/>
                                      </p:to>
                                    </p:set>
                                  </p:childTnLst>
                                </p:cTn>
                              </p:par>
                            </p:childTnLst>
                          </p:cTn>
                        </p:par>
                        <p:par>
                          <p:cTn id="51" fill="hold">
                            <p:stCondLst>
                              <p:cond delay="56950"/>
                            </p:stCondLst>
                            <p:childTnLst>
                              <p:par>
                                <p:cTn id="52" presetID="23" presetClass="exit" presetSubtype="32" fill="hold" grpId="1" nodeType="afterEffect">
                                  <p:stCondLst>
                                    <p:cond delay="0"/>
                                  </p:stCondLst>
                                  <p:childTnLst>
                                    <p:anim calcmode="lin" valueType="num">
                                      <p:cBhvr>
                                        <p:cTn id="53" dur="2000"/>
                                        <p:tgtEl>
                                          <p:spTgt spid="11"/>
                                        </p:tgtEl>
                                        <p:attrNameLst>
                                          <p:attrName>ppt_w</p:attrName>
                                        </p:attrNameLst>
                                      </p:cBhvr>
                                      <p:tavLst>
                                        <p:tav tm="0">
                                          <p:val>
                                            <p:strVal val="ppt_w"/>
                                          </p:val>
                                        </p:tav>
                                        <p:tav tm="100000">
                                          <p:val>
                                            <p:fltVal val="0"/>
                                          </p:val>
                                        </p:tav>
                                      </p:tavLst>
                                    </p:anim>
                                    <p:anim calcmode="lin" valueType="num">
                                      <p:cBhvr>
                                        <p:cTn id="54" dur="2000"/>
                                        <p:tgtEl>
                                          <p:spTgt spid="11"/>
                                        </p:tgtEl>
                                        <p:attrNameLst>
                                          <p:attrName>ppt_h</p:attrName>
                                        </p:attrNameLst>
                                      </p:cBhvr>
                                      <p:tavLst>
                                        <p:tav tm="0">
                                          <p:val>
                                            <p:strVal val="ppt_h"/>
                                          </p:val>
                                        </p:tav>
                                        <p:tav tm="100000">
                                          <p:val>
                                            <p:fltVal val="0"/>
                                          </p:val>
                                        </p:tav>
                                      </p:tavLst>
                                    </p:anim>
                                    <p:set>
                                      <p:cBhvr>
                                        <p:cTn id="55" dur="1" fill="hold">
                                          <p:stCondLst>
                                            <p:cond delay="1999"/>
                                          </p:stCondLst>
                                        </p:cTn>
                                        <p:tgtEl>
                                          <p:spTgt spid="11"/>
                                        </p:tgtEl>
                                        <p:attrNameLst>
                                          <p:attrName>style.visibility</p:attrName>
                                        </p:attrNameLst>
                                      </p:cBhvr>
                                      <p:to>
                                        <p:strVal val="hidden"/>
                                      </p:to>
                                    </p:set>
                                  </p:childTnLst>
                                </p:cTn>
                              </p:par>
                            </p:childTnLst>
                          </p:cTn>
                        </p:par>
                        <p:par>
                          <p:cTn id="56" fill="hold">
                            <p:stCondLst>
                              <p:cond delay="58950"/>
                            </p:stCondLst>
                            <p:childTnLst>
                              <p:par>
                                <p:cTn id="57" presetID="23" presetClass="exit" presetSubtype="32" fill="hold" grpId="1" nodeType="afterEffect">
                                  <p:stCondLst>
                                    <p:cond delay="0"/>
                                  </p:stCondLst>
                                  <p:childTnLst>
                                    <p:anim calcmode="lin" valueType="num">
                                      <p:cBhvr>
                                        <p:cTn id="58" dur="2000"/>
                                        <p:tgtEl>
                                          <p:spTgt spid="8"/>
                                        </p:tgtEl>
                                        <p:attrNameLst>
                                          <p:attrName>ppt_w</p:attrName>
                                        </p:attrNameLst>
                                      </p:cBhvr>
                                      <p:tavLst>
                                        <p:tav tm="0">
                                          <p:val>
                                            <p:strVal val="ppt_w"/>
                                          </p:val>
                                        </p:tav>
                                        <p:tav tm="100000">
                                          <p:val>
                                            <p:fltVal val="0"/>
                                          </p:val>
                                        </p:tav>
                                      </p:tavLst>
                                    </p:anim>
                                    <p:anim calcmode="lin" valueType="num">
                                      <p:cBhvr>
                                        <p:cTn id="59" dur="2000"/>
                                        <p:tgtEl>
                                          <p:spTgt spid="8"/>
                                        </p:tgtEl>
                                        <p:attrNameLst>
                                          <p:attrName>ppt_h</p:attrName>
                                        </p:attrNameLst>
                                      </p:cBhvr>
                                      <p:tavLst>
                                        <p:tav tm="0">
                                          <p:val>
                                            <p:strVal val="ppt_h"/>
                                          </p:val>
                                        </p:tav>
                                        <p:tav tm="100000">
                                          <p:val>
                                            <p:fltVal val="0"/>
                                          </p:val>
                                        </p:tav>
                                      </p:tavLst>
                                    </p:anim>
                                    <p:set>
                                      <p:cBhvr>
                                        <p:cTn id="60" dur="1" fill="hold">
                                          <p:stCondLst>
                                            <p:cond delay="1999"/>
                                          </p:stCondLst>
                                        </p:cTn>
                                        <p:tgtEl>
                                          <p:spTgt spid="8"/>
                                        </p:tgtEl>
                                        <p:attrNameLst>
                                          <p:attrName>style.visibility</p:attrName>
                                        </p:attrNameLst>
                                      </p:cBhvr>
                                      <p:to>
                                        <p:strVal val="hidden"/>
                                      </p:to>
                                    </p:set>
                                  </p:childTnLst>
                                </p:cTn>
                              </p:par>
                            </p:childTnLst>
                          </p:cTn>
                        </p:par>
                        <p:par>
                          <p:cTn id="61" fill="hold">
                            <p:stCondLst>
                              <p:cond delay="60950"/>
                            </p:stCondLst>
                            <p:childTnLst>
                              <p:par>
                                <p:cTn id="62" presetID="23" presetClass="exit" presetSubtype="32" fill="hold" grpId="1" nodeType="afterEffect">
                                  <p:stCondLst>
                                    <p:cond delay="0"/>
                                  </p:stCondLst>
                                  <p:childTnLst>
                                    <p:anim calcmode="lin" valueType="num">
                                      <p:cBhvr>
                                        <p:cTn id="63" dur="2000"/>
                                        <p:tgtEl>
                                          <p:spTgt spid="7"/>
                                        </p:tgtEl>
                                        <p:attrNameLst>
                                          <p:attrName>ppt_w</p:attrName>
                                        </p:attrNameLst>
                                      </p:cBhvr>
                                      <p:tavLst>
                                        <p:tav tm="0">
                                          <p:val>
                                            <p:strVal val="ppt_w"/>
                                          </p:val>
                                        </p:tav>
                                        <p:tav tm="100000">
                                          <p:val>
                                            <p:fltVal val="0"/>
                                          </p:val>
                                        </p:tav>
                                      </p:tavLst>
                                    </p:anim>
                                    <p:anim calcmode="lin" valueType="num">
                                      <p:cBhvr>
                                        <p:cTn id="64" dur="2000"/>
                                        <p:tgtEl>
                                          <p:spTgt spid="7"/>
                                        </p:tgtEl>
                                        <p:attrNameLst>
                                          <p:attrName>ppt_h</p:attrName>
                                        </p:attrNameLst>
                                      </p:cBhvr>
                                      <p:tavLst>
                                        <p:tav tm="0">
                                          <p:val>
                                            <p:strVal val="ppt_h"/>
                                          </p:val>
                                        </p:tav>
                                        <p:tav tm="100000">
                                          <p:val>
                                            <p:fltVal val="0"/>
                                          </p:val>
                                        </p:tav>
                                      </p:tavLst>
                                    </p:anim>
                                    <p:set>
                                      <p:cBhvr>
                                        <p:cTn id="65" dur="1" fill="hold">
                                          <p:stCondLst>
                                            <p:cond delay="1999"/>
                                          </p:stCondLst>
                                        </p:cTn>
                                        <p:tgtEl>
                                          <p:spTgt spid="7"/>
                                        </p:tgtEl>
                                        <p:attrNameLst>
                                          <p:attrName>style.visibility</p:attrName>
                                        </p:attrNameLst>
                                      </p:cBhvr>
                                      <p:to>
                                        <p:strVal val="hidden"/>
                                      </p:to>
                                    </p:set>
                                  </p:childTnLst>
                                </p:cTn>
                              </p:par>
                            </p:childTnLst>
                          </p:cTn>
                        </p:par>
                        <p:par>
                          <p:cTn id="66" fill="hold">
                            <p:stCondLst>
                              <p:cond delay="62950"/>
                            </p:stCondLst>
                            <p:childTnLst>
                              <p:par>
                                <p:cTn id="67" presetID="23" presetClass="exit" presetSubtype="32" fill="hold" grpId="1" nodeType="afterEffect">
                                  <p:stCondLst>
                                    <p:cond delay="0"/>
                                  </p:stCondLst>
                                  <p:childTnLst>
                                    <p:anim calcmode="lin" valueType="num">
                                      <p:cBhvr>
                                        <p:cTn id="68" dur="2000"/>
                                        <p:tgtEl>
                                          <p:spTgt spid="6"/>
                                        </p:tgtEl>
                                        <p:attrNameLst>
                                          <p:attrName>ppt_w</p:attrName>
                                        </p:attrNameLst>
                                      </p:cBhvr>
                                      <p:tavLst>
                                        <p:tav tm="0">
                                          <p:val>
                                            <p:strVal val="ppt_w"/>
                                          </p:val>
                                        </p:tav>
                                        <p:tav tm="100000">
                                          <p:val>
                                            <p:fltVal val="0"/>
                                          </p:val>
                                        </p:tav>
                                      </p:tavLst>
                                    </p:anim>
                                    <p:anim calcmode="lin" valueType="num">
                                      <p:cBhvr>
                                        <p:cTn id="69" dur="2000"/>
                                        <p:tgtEl>
                                          <p:spTgt spid="6"/>
                                        </p:tgtEl>
                                        <p:attrNameLst>
                                          <p:attrName>ppt_h</p:attrName>
                                        </p:attrNameLst>
                                      </p:cBhvr>
                                      <p:tavLst>
                                        <p:tav tm="0">
                                          <p:val>
                                            <p:strVal val="ppt_h"/>
                                          </p:val>
                                        </p:tav>
                                        <p:tav tm="100000">
                                          <p:val>
                                            <p:fltVal val="0"/>
                                          </p:val>
                                        </p:tav>
                                      </p:tavLst>
                                    </p:anim>
                                    <p:set>
                                      <p:cBhvr>
                                        <p:cTn id="70" dur="1" fill="hold">
                                          <p:stCondLst>
                                            <p:cond delay="1999"/>
                                          </p:stCondLst>
                                        </p:cTn>
                                        <p:tgtEl>
                                          <p:spTgt spid="6"/>
                                        </p:tgtEl>
                                        <p:attrNameLst>
                                          <p:attrName>style.visibility</p:attrName>
                                        </p:attrNameLst>
                                      </p:cBhvr>
                                      <p:to>
                                        <p:strVal val="hidden"/>
                                      </p:to>
                                    </p:set>
                                  </p:childTnLst>
                                </p:cTn>
                              </p:par>
                            </p:childTnLst>
                          </p:cTn>
                        </p:par>
                        <p:par>
                          <p:cTn id="71" fill="hold">
                            <p:stCondLst>
                              <p:cond delay="64950"/>
                            </p:stCondLst>
                            <p:childTnLst>
                              <p:par>
                                <p:cTn id="72" presetID="38" presetClass="exit" presetSubtype="0" accel="50000" fill="hold" grpId="1" nodeType="afterEffect">
                                  <p:stCondLst>
                                    <p:cond delay="0"/>
                                  </p:stCondLst>
                                  <p:iterate type="lt">
                                    <p:tmPct val="50000"/>
                                  </p:iterate>
                                  <p:childTnLst>
                                    <p:anim calcmode="lin" valueType="num">
                                      <p:cBhvr>
                                        <p:cTn id="73" dur="1000">
                                          <p:stCondLst>
                                            <p:cond delay="0"/>
                                          </p:stCondLst>
                                        </p:cTn>
                                        <p:tgtEl>
                                          <p:spTgt spid="5"/>
                                        </p:tgtEl>
                                        <p:attrNameLst>
                                          <p:attrName>style.rotation</p:attrName>
                                        </p:attrNameLst>
                                      </p:cBhvr>
                                      <p:tavLst>
                                        <p:tav tm="0">
                                          <p:val>
                                            <p:fltVal val="0"/>
                                          </p:val>
                                        </p:tav>
                                        <p:tav tm="100000">
                                          <p:val>
                                            <p:fltVal val="45"/>
                                          </p:val>
                                        </p:tav>
                                      </p:tavLst>
                                    </p:anim>
                                    <p:anim calcmode="lin" valueType="num">
                                      <p:cBhvr>
                                        <p:cTn id="74" dur="1000">
                                          <p:stCondLst>
                                            <p:cond delay="0"/>
                                          </p:stCondLst>
                                        </p:cTn>
                                        <p:tgtEl>
                                          <p:spTgt spid="5"/>
                                        </p:tgtEl>
                                        <p:attrNameLst>
                                          <p:attrName>ppt_y</p:attrName>
                                        </p:attrNameLst>
                                      </p:cBhvr>
                                      <p:tavLst>
                                        <p:tav tm="0">
                                          <p:val>
                                            <p:strVal val="ppt_y"/>
                                          </p:val>
                                        </p:tav>
                                        <p:tav tm="100000">
                                          <p:val>
                                            <p:strVal val="ppt_y+1"/>
                                          </p:val>
                                        </p:tav>
                                      </p:tavLst>
                                    </p:anim>
                                    <p:set>
                                      <p:cBhvr>
                                        <p:cTn id="75" dur="1" fill="hold">
                                          <p:stCondLst>
                                            <p:cond delay="999"/>
                                          </p:stCondLst>
                                        </p:cTn>
                                        <p:tgtEl>
                                          <p:spTgt spid="5"/>
                                        </p:tgtEl>
                                        <p:attrNameLst>
                                          <p:attrName>style.visibility</p:attrName>
                                        </p:attrNameLst>
                                      </p:cBhvr>
                                      <p:to>
                                        <p:strVal val="hidden"/>
                                      </p:to>
                                    </p:set>
                                  </p:childTnLst>
                                </p:cTn>
                              </p:par>
                            </p:childTnLst>
                          </p:cTn>
                        </p:par>
                        <p:par>
                          <p:cTn id="76" fill="hold">
                            <p:stCondLst>
                              <p:cond delay="70450"/>
                            </p:stCondLst>
                            <p:childTnLst>
                              <p:par>
                                <p:cTn id="77" presetID="45" presetClass="exit" presetSubtype="0" fill="hold" grpId="0" nodeType="afterEffect">
                                  <p:stCondLst>
                                    <p:cond delay="0"/>
                                  </p:stCondLst>
                                  <p:iterate type="lt">
                                    <p:tmPct val="10000"/>
                                  </p:iterate>
                                  <p:childTnLst>
                                    <p:animEffect transition="out" filter="fade">
                                      <p:cBhvr>
                                        <p:cTn id="78" dur="500"/>
                                        <p:tgtEl>
                                          <p:spTgt spid="4"/>
                                        </p:tgtEl>
                                      </p:cBhvr>
                                    </p:animEffect>
                                    <p:anim calcmode="lin" valueType="num">
                                      <p:cBhvr>
                                        <p:cTn id="79" dur="500"/>
                                        <p:tgtEl>
                                          <p:spTgt spid="4"/>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0" dur="500"/>
                                        <p:tgtEl>
                                          <p:spTgt spid="4"/>
                                        </p:tgtEl>
                                        <p:attrNameLst>
                                          <p:attrName>ppt_h</p:attrName>
                                        </p:attrNameLst>
                                      </p:cBhvr>
                                      <p:tavLst>
                                        <p:tav tm="0">
                                          <p:val>
                                            <p:strVal val="ppt_h"/>
                                          </p:val>
                                        </p:tav>
                                        <p:tav tm="100000">
                                          <p:val>
                                            <p:strVal val="ppt_h"/>
                                          </p:val>
                                        </p:tav>
                                      </p:tavLst>
                                    </p:anim>
                                    <p:set>
                                      <p:cBhvr>
                                        <p:cTn id="81"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5" grpId="0"/>
      <p:bldP spid="5" grpId="1"/>
      <p:bldP spid="6" grpId="0"/>
      <p:bldP spid="6" grpId="1"/>
      <p:bldP spid="7" grpId="0"/>
      <p:bldP spid="7" grpId="1"/>
      <p:bldP spid="8" grpId="0"/>
      <p:bldP spid="8" grpId="1"/>
      <p:bldP spid="11" grpId="0"/>
      <p:bldP spid="11" grpId="1"/>
      <p:bldP spid="12" grpId="0"/>
      <p:bldP spid="12" grpId="1"/>
    </p:bld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1828800" y="4419600"/>
            <a:ext cx="7851648" cy="1828800"/>
          </a:xfrm>
        </p:spPr>
        <p:txBody>
          <a:bodyPr/>
          <a:lstStyle/>
          <a:p>
            <a:r>
              <a:rPr lang="en-US" dirty="0" smtClean="0">
                <a:solidFill>
                  <a:srgbClr val="FFC000"/>
                </a:solidFill>
              </a:rPr>
              <a:t>	</a:t>
            </a:r>
            <a:br>
              <a:rPr lang="en-US" dirty="0" smtClean="0">
                <a:solidFill>
                  <a:srgbClr val="FFC000"/>
                </a:solidFill>
              </a:rPr>
            </a:br>
            <a:endParaRPr lang="en-US" dirty="0">
              <a:solidFill>
                <a:srgbClr val="FFC000"/>
              </a:solidFill>
            </a:endParaRPr>
          </a:p>
        </p:txBody>
      </p:sp>
      <p:sp>
        <p:nvSpPr>
          <p:cNvPr id="3" name="Subtitle 2"/>
          <p:cNvSpPr>
            <a:spLocks noGrp="1"/>
          </p:cNvSpPr>
          <p:nvPr>
            <p:ph type="subTitle" idx="1"/>
          </p:nvPr>
        </p:nvSpPr>
        <p:spPr/>
        <p:txBody>
          <a:bodyPr>
            <a:noAutofit/>
          </a:bodyPr>
          <a:lstStyle/>
          <a:p>
            <a:pPr marL="457200" indent="-457200">
              <a:buAutoNum type="arabicParenR"/>
            </a:pPr>
            <a:endParaRPr lang="en-US" sz="1400" dirty="0" smtClean="0">
              <a:solidFill>
                <a:srgbClr val="FF0000"/>
              </a:solidFill>
            </a:endParaRPr>
          </a:p>
          <a:p>
            <a:pPr marL="457200" indent="-457200">
              <a:buAutoNum type="arabicParenR"/>
            </a:pPr>
            <a:endParaRPr lang="en-US" sz="1400" dirty="0" smtClean="0">
              <a:solidFill>
                <a:srgbClr val="FF0000"/>
              </a:solidFill>
            </a:endParaRPr>
          </a:p>
          <a:p>
            <a:pPr marL="457200" indent="-457200">
              <a:buAutoNum type="arabicParenR"/>
            </a:pPr>
            <a:endParaRPr lang="en-US" sz="1400" dirty="0" smtClean="0">
              <a:solidFill>
                <a:srgbClr val="FF0000"/>
              </a:solidFill>
            </a:endParaRPr>
          </a:p>
          <a:p>
            <a:pPr marL="457200" indent="-457200">
              <a:buAutoNum type="arabicParenR"/>
            </a:pPr>
            <a:r>
              <a:rPr lang="en-US" sz="1200" dirty="0" smtClean="0">
                <a:solidFill>
                  <a:srgbClr val="FF0000"/>
                </a:solidFill>
              </a:rPr>
              <a:t>When adding integers of the same sign, we add their absolute values, and give the result the same sign</a:t>
            </a:r>
            <a:r>
              <a:rPr lang="en-US" sz="1200" dirty="0" smtClean="0">
                <a:solidFill>
                  <a:srgbClr val="FFC000"/>
                </a:solidFill>
              </a:rPr>
              <a:t>.</a:t>
            </a:r>
          </a:p>
          <a:p>
            <a:pPr marL="457200" indent="-457200">
              <a:buFont typeface="Wingdings 2"/>
              <a:buAutoNum type="arabicParenR"/>
            </a:pPr>
            <a:r>
              <a:rPr lang="en-US" sz="1200" dirty="0" smtClean="0">
                <a:solidFill>
                  <a:srgbClr val="FF0000"/>
                </a:solidFill>
              </a:rPr>
              <a:t>2 + 5 = 7</a:t>
            </a:r>
            <a:br>
              <a:rPr lang="en-US" sz="1200" dirty="0" smtClean="0">
                <a:solidFill>
                  <a:srgbClr val="FF0000"/>
                </a:solidFill>
              </a:rPr>
            </a:br>
            <a:r>
              <a:rPr lang="en-US" sz="1200" dirty="0" smtClean="0">
                <a:solidFill>
                  <a:srgbClr val="FF0000"/>
                </a:solidFill>
              </a:rPr>
              <a:t>(-7) + (-2) = -(7 + 2) = -9 </a:t>
            </a:r>
            <a:br>
              <a:rPr lang="en-US" sz="1200" dirty="0" smtClean="0">
                <a:solidFill>
                  <a:srgbClr val="FF0000"/>
                </a:solidFill>
              </a:rPr>
            </a:br>
            <a:r>
              <a:rPr lang="en-US" sz="1200" dirty="0" smtClean="0">
                <a:solidFill>
                  <a:srgbClr val="FF0000"/>
                </a:solidFill>
              </a:rPr>
              <a:t>(-80) + (-34) = -(80 + 34) = -114 </a:t>
            </a:r>
          </a:p>
          <a:p>
            <a:pPr marL="457200" indent="-457200">
              <a:buAutoNum type="arabicParenR"/>
            </a:pPr>
            <a:endParaRPr lang="en-US" sz="1200" dirty="0" smtClean="0">
              <a:solidFill>
                <a:srgbClr val="FF0000"/>
              </a:solidFill>
            </a:endParaRPr>
          </a:p>
          <a:p>
            <a:pPr marL="457200" indent="-457200">
              <a:buAutoNum type="arabicParenR"/>
            </a:pPr>
            <a:endParaRPr lang="en-US" sz="1200" dirty="0" smtClean="0">
              <a:solidFill>
                <a:srgbClr val="FF0000"/>
              </a:solidFill>
            </a:endParaRPr>
          </a:p>
          <a:p>
            <a:pPr marL="457200" indent="-457200">
              <a:buAutoNum type="arabicParenR"/>
            </a:pPr>
            <a:r>
              <a:rPr lang="en-US" sz="1200" dirty="0" smtClean="0">
                <a:solidFill>
                  <a:srgbClr val="FF0000"/>
                </a:solidFill>
              </a:rPr>
              <a:t>When adding integers of the opposite signs, we take their absolute values, subtract the smaller from the larger, and give the result the sign of the integer with the larger absolute value.</a:t>
            </a:r>
          </a:p>
          <a:p>
            <a:pPr marL="457200" indent="-457200">
              <a:buFont typeface="Wingdings 2"/>
              <a:buAutoNum type="arabicParenR"/>
            </a:pPr>
            <a:r>
              <a:rPr lang="en-US" sz="1200" dirty="0" smtClean="0">
                <a:solidFill>
                  <a:srgbClr val="FF0000"/>
                </a:solidFill>
              </a:rPr>
              <a:t>8 + (-3) = ? </a:t>
            </a:r>
            <a:br>
              <a:rPr lang="en-US" sz="1200" dirty="0" smtClean="0">
                <a:solidFill>
                  <a:srgbClr val="FF0000"/>
                </a:solidFill>
              </a:rPr>
            </a:br>
            <a:r>
              <a:rPr lang="en-US" sz="1200" dirty="0" smtClean="0">
                <a:solidFill>
                  <a:srgbClr val="FF0000"/>
                </a:solidFill>
              </a:rPr>
              <a:t>The absolute values of 8 and -3 are 8 and 3. Subtracting the smaller from the larger gives 8 - 3 = 5, and since the larger absolute value was 8, we give the result the same sign as 8, so 8 + (-3) = 5. </a:t>
            </a:r>
          </a:p>
          <a:p>
            <a:pPr marL="457200" indent="-457200">
              <a:buAutoNum type="arabicParenR"/>
            </a:pPr>
            <a:r>
              <a:rPr lang="en-US" sz="1400" dirty="0" smtClean="0">
                <a:solidFill>
                  <a:srgbClr val="00FF00"/>
                </a:solidFill>
              </a:rPr>
              <a:t> </a:t>
            </a:r>
          </a:p>
          <a:p>
            <a:pPr marL="457200" indent="-457200">
              <a:buAutoNum type="arabicParenR"/>
            </a:pPr>
            <a:endParaRPr lang="en-US" sz="1600" dirty="0" smtClean="0">
              <a:solidFill>
                <a:srgbClr val="FF0000"/>
              </a:solidFill>
            </a:endParaRPr>
          </a:p>
        </p:txBody>
      </p:sp>
      <p:sp>
        <p:nvSpPr>
          <p:cNvPr id="4" name="Right Brace 3"/>
          <p:cNvSpPr/>
          <p:nvPr/>
        </p:nvSpPr>
        <p:spPr>
          <a:xfrm>
            <a:off x="2514600" y="3352800"/>
            <a:ext cx="76200" cy="762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 name="Vertical Scroll 5"/>
          <p:cNvSpPr/>
          <p:nvPr/>
        </p:nvSpPr>
        <p:spPr>
          <a:xfrm>
            <a:off x="5029200" y="2133600"/>
            <a:ext cx="1524000" cy="1371600"/>
          </a:xfrm>
          <a:prstGeom prst="vertic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By  Will Malone</a:t>
            </a:r>
            <a:endParaRPr lang="en-US" dirty="0"/>
          </a:p>
        </p:txBody>
      </p:sp>
      <p:sp>
        <p:nvSpPr>
          <p:cNvPr id="7" name="Horizontal Scroll 6"/>
          <p:cNvSpPr/>
          <p:nvPr/>
        </p:nvSpPr>
        <p:spPr>
          <a:xfrm>
            <a:off x="3810000" y="609600"/>
            <a:ext cx="3886200" cy="19812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Adding Integers</a:t>
            </a:r>
            <a:endParaRPr lang="en-US" dirty="0"/>
          </a:p>
        </p:txBody>
      </p:sp>
      <p:sp>
        <p:nvSpPr>
          <p:cNvPr id="10" name="5-Point Star 9"/>
          <p:cNvSpPr/>
          <p:nvPr/>
        </p:nvSpPr>
        <p:spPr>
          <a:xfrm>
            <a:off x="3962400" y="1219200"/>
            <a:ext cx="914400" cy="914400"/>
          </a:xfrm>
          <a:prstGeom prst="star5">
            <a:avLst>
              <a:gd name="adj" fmla="val 15221"/>
              <a:gd name="hf" fmla="val 105146"/>
              <a:gd name="vf" fmla="val 11055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00"/>
              </a:solidFill>
            </a:endParaRPr>
          </a:p>
        </p:txBody>
      </p:sp>
      <p:sp>
        <p:nvSpPr>
          <p:cNvPr id="11" name="5-Point Star 10"/>
          <p:cNvSpPr/>
          <p:nvPr/>
        </p:nvSpPr>
        <p:spPr>
          <a:xfrm>
            <a:off x="6553200" y="1219200"/>
            <a:ext cx="914400" cy="914400"/>
          </a:xfrm>
          <a:prstGeom prst="star5">
            <a:avLst>
              <a:gd name="adj" fmla="val 15112"/>
              <a:gd name="hf" fmla="val 105146"/>
              <a:gd name="vf" fmla="val 11055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wedge/>
    <p:sndAc>
      <p:stSnd>
        <p:snd r:embed="rId2" name="wind.wav"/>
      </p:stSnd>
    </p:sndAc>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latin typeface="Blackadder ITC" pitchFamily="82" charset="0"/>
              </a:rPr>
              <a:t>Combining Like Terms</a:t>
            </a:r>
            <a:endParaRPr lang="en-US" dirty="0">
              <a:latin typeface="Blackadder ITC" pitchFamily="82" charset="0"/>
            </a:endParaRPr>
          </a:p>
        </p:txBody>
      </p:sp>
      <p:sp>
        <p:nvSpPr>
          <p:cNvPr id="3" name="Subtitle 2"/>
          <p:cNvSpPr>
            <a:spLocks noGrp="1"/>
          </p:cNvSpPr>
          <p:nvPr>
            <p:ph type="subTitle" idx="1"/>
          </p:nvPr>
        </p:nvSpPr>
        <p:spPr/>
        <p:txBody>
          <a:bodyPr>
            <a:normAutofit fontScale="40000" lnSpcReduction="20000"/>
          </a:bodyPr>
          <a:lstStyle/>
          <a:p>
            <a:r>
              <a:rPr lang="en-US" dirty="0" smtClean="0"/>
              <a:t>Combine like terms.</a:t>
            </a:r>
            <a:br>
              <a:rPr lang="en-US" dirty="0" smtClean="0"/>
            </a:br>
            <a:r>
              <a:rPr lang="en-US" dirty="0" smtClean="0">
                <a:latin typeface="Arial Black" pitchFamily="34" charset="0"/>
              </a:rPr>
              <a:t>Using the properties of real numbers and order of operations  you should combine any like terms. </a:t>
            </a:r>
          </a:p>
          <a:p>
            <a:r>
              <a:rPr lang="en-US" dirty="0" smtClean="0">
                <a:latin typeface="Arial Black" pitchFamily="34" charset="0"/>
              </a:rPr>
              <a:t>Isolate the terms that contain the variable you wish to solve for.</a:t>
            </a:r>
            <a:br>
              <a:rPr lang="en-US" dirty="0" smtClean="0">
                <a:latin typeface="Arial Black" pitchFamily="34" charset="0"/>
              </a:rPr>
            </a:br>
            <a:r>
              <a:rPr lang="en-US" dirty="0" smtClean="0">
                <a:latin typeface="Arial Black" pitchFamily="34" charset="0"/>
              </a:rPr>
              <a:t>Use the Properties of Addition, and/or Multiplication and their inverse operations to isolate the terms containing the variable you wish to solve for. </a:t>
            </a:r>
          </a:p>
          <a:p>
            <a:r>
              <a:rPr lang="en-US" dirty="0" smtClean="0">
                <a:latin typeface="Arial Black" pitchFamily="34" charset="0"/>
              </a:rPr>
              <a:t>Isolate the variable you wish to solve for.</a:t>
            </a:r>
            <a:br>
              <a:rPr lang="en-US" dirty="0" smtClean="0">
                <a:latin typeface="Arial Black" pitchFamily="34" charset="0"/>
              </a:rPr>
            </a:br>
            <a:r>
              <a:rPr lang="en-US" dirty="0" smtClean="0">
                <a:latin typeface="Arial Black" pitchFamily="34" charset="0"/>
              </a:rPr>
              <a:t>Use the Properties of Addition and Subtraction, and/or Multiplication and Division to isolate the variable you wish to solve for on one side of the equation. </a:t>
            </a:r>
          </a:p>
          <a:p>
            <a:r>
              <a:rPr lang="en-US" dirty="0" smtClean="0">
                <a:latin typeface="Arial Black" pitchFamily="34" charset="0"/>
              </a:rPr>
              <a:t>Substitute your answer into the original equation and check that it works.</a:t>
            </a:r>
            <a:br>
              <a:rPr lang="en-US" dirty="0" smtClean="0">
                <a:latin typeface="Arial Black" pitchFamily="34" charset="0"/>
              </a:rPr>
            </a:br>
            <a:r>
              <a:rPr lang="en-US" dirty="0" smtClean="0">
                <a:latin typeface="Arial Black" pitchFamily="34" charset="0"/>
              </a:rPr>
              <a:t>Every answer should be checked to be sure it is correct. After substituting the answer into the original equation, be sure the equality holds true. </a:t>
            </a:r>
          </a:p>
          <a:p>
            <a:endParaRPr lang="en-US" dirty="0">
              <a:latin typeface="Arial Black" pitchFamily="34" charset="0"/>
            </a:endParaRPr>
          </a:p>
        </p:txBody>
      </p:sp>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466088"/>
          </a:xfrm>
        </p:spPr>
        <p:txBody>
          <a:bodyPr>
            <a:normAutofit/>
          </a:bodyPr>
          <a:lstStyle/>
          <a:p>
            <a:pPr algn="ctr"/>
            <a:r>
              <a:rPr lang="en-US" dirty="0" smtClean="0"/>
              <a:t>Distributive Property</a:t>
            </a:r>
            <a:endParaRPr lang="en-US" dirty="0"/>
          </a:p>
        </p:txBody>
      </p:sp>
      <p:sp>
        <p:nvSpPr>
          <p:cNvPr id="3" name="Content Placeholder 2"/>
          <p:cNvSpPr>
            <a:spLocks noGrp="1"/>
          </p:cNvSpPr>
          <p:nvPr>
            <p:ph idx="1"/>
          </p:nvPr>
        </p:nvSpPr>
        <p:spPr/>
        <p:txBody>
          <a:bodyPr>
            <a:normAutofit/>
          </a:bodyPr>
          <a:lstStyle/>
          <a:p>
            <a:r>
              <a:rPr lang="en-US" sz="1800" u="sng" dirty="0" smtClean="0"/>
              <a:t> Explanation of Distributive Property</a:t>
            </a:r>
          </a:p>
          <a:p>
            <a:r>
              <a:rPr lang="en-US" sz="1800" dirty="0" smtClean="0"/>
              <a:t>Distributive Property is a property of numbers that ties t he operation of addition ( Subtract) and multiplication together.</a:t>
            </a:r>
          </a:p>
          <a:p>
            <a:endParaRPr lang="en-US" sz="1800" dirty="0" smtClean="0"/>
          </a:p>
          <a:p>
            <a:r>
              <a:rPr lang="en-US" sz="1800" u="sng" dirty="0" smtClean="0"/>
              <a:t>The Rules Of Distributive Property</a:t>
            </a:r>
          </a:p>
          <a:p>
            <a:r>
              <a:rPr lang="en-US" sz="1800" dirty="0" smtClean="0"/>
              <a:t>It says that for any numbers 9, 13, C, A x  ( B + C) = A x B + A x C.</a:t>
            </a:r>
          </a:p>
          <a:p>
            <a:r>
              <a:rPr lang="en-US" sz="1800" dirty="0" smtClean="0"/>
              <a:t>For those used to multiplications without  the multiplication  sign</a:t>
            </a:r>
          </a:p>
          <a:p>
            <a:r>
              <a:rPr lang="en-US" sz="1800" dirty="0" smtClean="0"/>
              <a:t>The same property applies when there is subtraction instead of addition</a:t>
            </a:r>
          </a:p>
          <a:p>
            <a:r>
              <a:rPr lang="en-US" sz="1800" u="sng" dirty="0" smtClean="0"/>
              <a:t>How It is Used</a:t>
            </a:r>
          </a:p>
          <a:p>
            <a:r>
              <a:rPr lang="en-US" sz="1800" dirty="0" smtClean="0"/>
              <a:t>The Distributive property is used when something in parentheses is multiplied by something, or, in reverse, when you need to take a common multiplier but of the parentheses</a:t>
            </a:r>
          </a:p>
          <a:p>
            <a:r>
              <a:rPr lang="en-US" sz="1800" dirty="0" smtClean="0"/>
              <a:t>Ex.    X(2y-3) : 2 x y – 3x</a:t>
            </a:r>
          </a:p>
          <a:p>
            <a:pPr>
              <a:buNone/>
            </a:pPr>
            <a:endParaRPr lang="en-US" sz="1800" dirty="0" smtClean="0"/>
          </a:p>
          <a:p>
            <a:endParaRPr lang="en-US" sz="1800" u="sng" dirty="0" smtClean="0"/>
          </a:p>
          <a:p>
            <a:endParaRPr lang="en-US" sz="1800" dirty="0"/>
          </a:p>
        </p:txBody>
      </p:sp>
      <p:pic>
        <p:nvPicPr>
          <p:cNvPr id="11" name="PowerPoint Temp">
            <a:hlinkClick r:id="" action="ppaction://media"/>
          </p:cNvPr>
          <p:cNvPicPr>
            <a:picLocks noRot="1" noChangeAspect="1"/>
          </p:cNvPicPr>
          <p:nvPr>
            <a:wavAudioFile r:embed="rId1" name="PowerPoint Temp"/>
          </p:nvPr>
        </p:nvPicPr>
        <p:blipFill>
          <a:blip r:embed="rId4"/>
          <a:stretch>
            <a:fillRect/>
          </a:stretch>
        </p:blipFill>
        <p:spPr>
          <a:xfrm>
            <a:off x="8716963" y="6430963"/>
            <a:ext cx="274637" cy="274637"/>
          </a:xfrm>
          <a:prstGeom prst="rect">
            <a:avLst/>
          </a:prstGeom>
        </p:spPr>
      </p:pic>
      <p:sp>
        <p:nvSpPr>
          <p:cNvPr id="5" name="Slide Number Placeholder 4"/>
          <p:cNvSpPr>
            <a:spLocks noGrp="1"/>
          </p:cNvSpPr>
          <p:nvPr>
            <p:ph type="sldNum" sz="quarter" idx="12"/>
          </p:nvPr>
        </p:nvSpPr>
        <p:spPr/>
        <p:txBody>
          <a:bodyPr/>
          <a:lstStyle/>
          <a:p>
            <a:fld id="{FE507709-330E-4230-9521-9878248AF1C2}" type="slidenum">
              <a:rPr lang="en-US" smtClean="0"/>
              <a:pPr/>
              <a:t>2</a:t>
            </a:fld>
            <a:endParaRPr lang="en-US"/>
          </a:p>
        </p:txBody>
      </p:sp>
    </p:spTree>
  </p:cSld>
  <p:clrMapOvr>
    <a:masterClrMapping/>
  </p:clrMapOvr>
  <p:transition spd="med" advTm="14000">
    <p:sndAc>
      <p:stSnd>
        <p:snd r:embed="rId3" name="whoosh.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par>
                    <p:cTn id="7" fill="hold">
                      <p:stCondLst>
                        <p:cond delay="indefinite"/>
                      </p:stCondLst>
                      <p:childTnLst>
                        <p:par>
                          <p:cTn id="8" fill="hold">
                            <p:stCondLst>
                              <p:cond delay="0"/>
                            </p:stCondLst>
                            <p:childTnLst>
                              <p:par>
                                <p:cTn id="9" presetID="21" presetClass="entr" presetSubtype="4"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heel(4)">
                                      <p:cBhvr>
                                        <p:cTn id="11" dur="20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0" presetClass="emph" presetSubtype="0" fill="hold" nodeType="clickEffect">
                                  <p:stCondLst>
                                    <p:cond delay="0"/>
                                  </p:stCondLst>
                                  <p:iterate type="lt">
                                    <p:tmPct val="10000"/>
                                  </p:iterate>
                                  <p:childTnLst>
                                    <p:set>
                                      <p:cBhvr override="childStyle">
                                        <p:cTn id="15" dur="500" autoRev="1" fill="hold"/>
                                        <p:tgtEl>
                                          <p:spTgt spid="3">
                                            <p:txEl>
                                              <p:pRg st="1" end="1"/>
                                            </p:txEl>
                                          </p:spTgt>
                                        </p:tgtEl>
                                        <p:attrNameLst>
                                          <p:attrName>style.color</p:attrName>
                                        </p:attrNameLst>
                                      </p:cBhvr>
                                      <p:to>
                                        <p:clrVal>
                                          <a:schemeClr val="bg1"/>
                                        </p:clrVal>
                                      </p:to>
                                    </p:set>
                                    <p:set>
                                      <p:cBhvr>
                                        <p:cTn id="16" dur="500" autoRev="1" fill="hold"/>
                                        <p:tgtEl>
                                          <p:spTgt spid="3">
                                            <p:txEl>
                                              <p:pRg st="1" end="1"/>
                                            </p:txEl>
                                          </p:spTgt>
                                        </p:tgtEl>
                                        <p:attrNameLst>
                                          <p:attrName>fillcolor</p:attrName>
                                        </p:attrNameLst>
                                      </p:cBhvr>
                                      <p:to>
                                        <p:clrVal>
                                          <a:schemeClr val="bg1"/>
                                        </p:clrVal>
                                      </p:to>
                                    </p:set>
                                    <p:set>
                                      <p:cBhvr>
                                        <p:cTn id="17" dur="500" autoRev="1" fill="hold"/>
                                        <p:tgtEl>
                                          <p:spTgt spid="3">
                                            <p:txEl>
                                              <p:pRg st="1" end="1"/>
                                            </p:txEl>
                                          </p:spTgt>
                                        </p:tgtEl>
                                        <p:attrNameLst>
                                          <p:attrName>fill.type</p:attrName>
                                        </p:attrNameLst>
                                      </p:cBhvr>
                                      <p:to>
                                        <p:strVal val="solid"/>
                                      </p:to>
                                    </p:set>
                                  </p:childTnLst>
                                </p:cTn>
                              </p:par>
                            </p:childTnLst>
                          </p:cTn>
                        </p:par>
                      </p:childTnLst>
                    </p:cTn>
                  </p:par>
                  <p:par>
                    <p:cTn id="18" fill="hold">
                      <p:stCondLst>
                        <p:cond delay="indefinite"/>
                      </p:stCondLst>
                      <p:childTnLst>
                        <p:par>
                          <p:cTn id="19" fill="hold">
                            <p:stCondLst>
                              <p:cond delay="0"/>
                            </p:stCondLst>
                            <p:childTnLst>
                              <p:par>
                                <p:cTn id="20" presetID="20" presetClass="emph" presetSubtype="0" fill="hold" nodeType="clickEffect">
                                  <p:stCondLst>
                                    <p:cond delay="0"/>
                                  </p:stCondLst>
                                  <p:iterate type="lt">
                                    <p:tmPct val="10000"/>
                                  </p:iterate>
                                  <p:childTnLst>
                                    <p:set>
                                      <p:cBhvr override="childStyle">
                                        <p:cTn id="21" dur="500" autoRev="1" fill="hold"/>
                                        <p:tgtEl>
                                          <p:spTgt spid="3">
                                            <p:txEl>
                                              <p:pRg st="0" end="0"/>
                                            </p:txEl>
                                          </p:spTgt>
                                        </p:tgtEl>
                                        <p:attrNameLst>
                                          <p:attrName>style.color</p:attrName>
                                        </p:attrNameLst>
                                      </p:cBhvr>
                                      <p:to>
                                        <p:clrVal>
                                          <a:schemeClr val="bg1"/>
                                        </p:clrVal>
                                      </p:to>
                                    </p:set>
                                    <p:set>
                                      <p:cBhvr>
                                        <p:cTn id="22" dur="500" autoRev="1" fill="hold"/>
                                        <p:tgtEl>
                                          <p:spTgt spid="3">
                                            <p:txEl>
                                              <p:pRg st="0" end="0"/>
                                            </p:txEl>
                                          </p:spTgt>
                                        </p:tgtEl>
                                        <p:attrNameLst>
                                          <p:attrName>fillcolor</p:attrName>
                                        </p:attrNameLst>
                                      </p:cBhvr>
                                      <p:to>
                                        <p:clrVal>
                                          <a:schemeClr val="bg1"/>
                                        </p:clrVal>
                                      </p:to>
                                    </p:set>
                                    <p:set>
                                      <p:cBhvr>
                                        <p:cTn id="23" dur="500" autoRev="1" fill="hold"/>
                                        <p:tgtEl>
                                          <p:spTgt spid="3">
                                            <p:txEl>
                                              <p:pRg st="0" end="0"/>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0" presetClass="emph" presetSubtype="0" fill="hold" nodeType="clickEffect">
                                  <p:stCondLst>
                                    <p:cond delay="0"/>
                                  </p:stCondLst>
                                  <p:iterate type="lt">
                                    <p:tmPct val="10000"/>
                                  </p:iterate>
                                  <p:childTnLst>
                                    <p:set>
                                      <p:cBhvr override="childStyle">
                                        <p:cTn id="27" dur="500" autoRev="1" fill="hold"/>
                                        <p:tgtEl>
                                          <p:spTgt spid="3">
                                            <p:txEl>
                                              <p:pRg st="3" end="3"/>
                                            </p:txEl>
                                          </p:spTgt>
                                        </p:tgtEl>
                                        <p:attrNameLst>
                                          <p:attrName>style.color</p:attrName>
                                        </p:attrNameLst>
                                      </p:cBhvr>
                                      <p:to>
                                        <p:clrVal>
                                          <a:schemeClr val="bg1"/>
                                        </p:clrVal>
                                      </p:to>
                                    </p:set>
                                    <p:set>
                                      <p:cBhvr>
                                        <p:cTn id="28" dur="500" autoRev="1" fill="hold"/>
                                        <p:tgtEl>
                                          <p:spTgt spid="3">
                                            <p:txEl>
                                              <p:pRg st="3" end="3"/>
                                            </p:txEl>
                                          </p:spTgt>
                                        </p:tgtEl>
                                        <p:attrNameLst>
                                          <p:attrName>fillcolor</p:attrName>
                                        </p:attrNameLst>
                                      </p:cBhvr>
                                      <p:to>
                                        <p:clrVal>
                                          <a:schemeClr val="bg1"/>
                                        </p:clrVal>
                                      </p:to>
                                    </p:set>
                                    <p:set>
                                      <p:cBhvr>
                                        <p:cTn id="29" dur="500" autoRev="1" fill="hold"/>
                                        <p:tgtEl>
                                          <p:spTgt spid="3">
                                            <p:txEl>
                                              <p:pRg st="3" end="3"/>
                                            </p:txEl>
                                          </p:spTgt>
                                        </p:tgtEl>
                                        <p:attrNameLst>
                                          <p:attrName>fill.type</p:attrName>
                                        </p:attrNameLst>
                                      </p:cBhvr>
                                      <p:to>
                                        <p:strVal val="solid"/>
                                      </p:to>
                                    </p:set>
                                  </p:childTnLst>
                                </p:cTn>
                              </p:par>
                            </p:childTnLst>
                          </p:cTn>
                        </p:par>
                      </p:childTnLst>
                    </p:cTn>
                  </p:par>
                  <p:par>
                    <p:cTn id="30" fill="hold">
                      <p:stCondLst>
                        <p:cond delay="indefinite"/>
                      </p:stCondLst>
                      <p:childTnLst>
                        <p:par>
                          <p:cTn id="31" fill="hold">
                            <p:stCondLst>
                              <p:cond delay="0"/>
                            </p:stCondLst>
                            <p:childTnLst>
                              <p:par>
                                <p:cTn id="32" presetID="20" presetClass="emph" presetSubtype="0" fill="hold" nodeType="clickEffect">
                                  <p:stCondLst>
                                    <p:cond delay="0"/>
                                  </p:stCondLst>
                                  <p:iterate type="lt">
                                    <p:tmPct val="10000"/>
                                  </p:iterate>
                                  <p:childTnLst>
                                    <p:set>
                                      <p:cBhvr override="childStyle">
                                        <p:cTn id="33" dur="500" autoRev="1" fill="hold"/>
                                        <p:tgtEl>
                                          <p:spTgt spid="3">
                                            <p:txEl>
                                              <p:pRg st="4" end="4"/>
                                            </p:txEl>
                                          </p:spTgt>
                                        </p:tgtEl>
                                        <p:attrNameLst>
                                          <p:attrName>style.color</p:attrName>
                                        </p:attrNameLst>
                                      </p:cBhvr>
                                      <p:to>
                                        <p:clrVal>
                                          <a:schemeClr val="bg1"/>
                                        </p:clrVal>
                                      </p:to>
                                    </p:set>
                                    <p:set>
                                      <p:cBhvr>
                                        <p:cTn id="34" dur="500" autoRev="1" fill="hold"/>
                                        <p:tgtEl>
                                          <p:spTgt spid="3">
                                            <p:txEl>
                                              <p:pRg st="4" end="4"/>
                                            </p:txEl>
                                          </p:spTgt>
                                        </p:tgtEl>
                                        <p:attrNameLst>
                                          <p:attrName>fillcolor</p:attrName>
                                        </p:attrNameLst>
                                      </p:cBhvr>
                                      <p:to>
                                        <p:clrVal>
                                          <a:schemeClr val="bg1"/>
                                        </p:clrVal>
                                      </p:to>
                                    </p:set>
                                    <p:set>
                                      <p:cBhvr>
                                        <p:cTn id="35" dur="500" autoRev="1" fill="hold"/>
                                        <p:tgtEl>
                                          <p:spTgt spid="3">
                                            <p:txEl>
                                              <p:pRg st="4" end="4"/>
                                            </p:txEl>
                                          </p:spTgt>
                                        </p:tgtEl>
                                        <p:attrNameLst>
                                          <p:attrName>fill.type</p:attrName>
                                        </p:attrNameLst>
                                      </p:cBhvr>
                                      <p:to>
                                        <p:strVal val="solid"/>
                                      </p:to>
                                    </p:set>
                                  </p:childTnLst>
                                </p:cTn>
                              </p:par>
                            </p:childTnLst>
                          </p:cTn>
                        </p:par>
                      </p:childTnLst>
                    </p:cTn>
                  </p:par>
                  <p:par>
                    <p:cTn id="36" fill="hold">
                      <p:stCondLst>
                        <p:cond delay="indefinite"/>
                      </p:stCondLst>
                      <p:childTnLst>
                        <p:par>
                          <p:cTn id="37" fill="hold">
                            <p:stCondLst>
                              <p:cond delay="0"/>
                            </p:stCondLst>
                            <p:childTnLst>
                              <p:par>
                                <p:cTn id="38" presetID="20" presetClass="emph" presetSubtype="0" fill="hold" nodeType="clickEffect">
                                  <p:stCondLst>
                                    <p:cond delay="0"/>
                                  </p:stCondLst>
                                  <p:iterate type="lt">
                                    <p:tmPct val="10000"/>
                                  </p:iterate>
                                  <p:childTnLst>
                                    <p:set>
                                      <p:cBhvr override="childStyle">
                                        <p:cTn id="39" dur="500" autoRev="1" fill="hold"/>
                                        <p:tgtEl>
                                          <p:spTgt spid="3">
                                            <p:txEl>
                                              <p:pRg st="5" end="5"/>
                                            </p:txEl>
                                          </p:spTgt>
                                        </p:tgtEl>
                                        <p:attrNameLst>
                                          <p:attrName>style.color</p:attrName>
                                        </p:attrNameLst>
                                      </p:cBhvr>
                                      <p:to>
                                        <p:clrVal>
                                          <a:schemeClr val="bg1"/>
                                        </p:clrVal>
                                      </p:to>
                                    </p:set>
                                    <p:set>
                                      <p:cBhvr>
                                        <p:cTn id="40" dur="500" autoRev="1" fill="hold"/>
                                        <p:tgtEl>
                                          <p:spTgt spid="3">
                                            <p:txEl>
                                              <p:pRg st="5" end="5"/>
                                            </p:txEl>
                                          </p:spTgt>
                                        </p:tgtEl>
                                        <p:attrNameLst>
                                          <p:attrName>fillcolor</p:attrName>
                                        </p:attrNameLst>
                                      </p:cBhvr>
                                      <p:to>
                                        <p:clrVal>
                                          <a:schemeClr val="bg1"/>
                                        </p:clrVal>
                                      </p:to>
                                    </p:set>
                                    <p:set>
                                      <p:cBhvr>
                                        <p:cTn id="41" dur="500" autoRev="1" fill="hold"/>
                                        <p:tgtEl>
                                          <p:spTgt spid="3">
                                            <p:txEl>
                                              <p:pRg st="5" end="5"/>
                                            </p:txEl>
                                          </p:spTgt>
                                        </p:tgtEl>
                                        <p:attrNameLst>
                                          <p:attrName>fill.type</p:attrName>
                                        </p:attrNameLst>
                                      </p:cBhvr>
                                      <p:to>
                                        <p:strVal val="solid"/>
                                      </p:to>
                                    </p:set>
                                  </p:childTnLst>
                                </p:cTn>
                              </p:par>
                            </p:childTnLst>
                          </p:cTn>
                        </p:par>
                      </p:childTnLst>
                    </p:cTn>
                  </p:par>
                  <p:par>
                    <p:cTn id="42" fill="hold">
                      <p:stCondLst>
                        <p:cond delay="indefinite"/>
                      </p:stCondLst>
                      <p:childTnLst>
                        <p:par>
                          <p:cTn id="43" fill="hold">
                            <p:stCondLst>
                              <p:cond delay="0"/>
                            </p:stCondLst>
                            <p:childTnLst>
                              <p:par>
                                <p:cTn id="44" presetID="20" presetClass="emph" presetSubtype="0" fill="hold" nodeType="clickEffect">
                                  <p:stCondLst>
                                    <p:cond delay="0"/>
                                  </p:stCondLst>
                                  <p:iterate type="lt">
                                    <p:tmPct val="10000"/>
                                  </p:iterate>
                                  <p:childTnLst>
                                    <p:set>
                                      <p:cBhvr override="childStyle">
                                        <p:cTn id="45" dur="500" autoRev="1" fill="hold"/>
                                        <p:tgtEl>
                                          <p:spTgt spid="3">
                                            <p:txEl>
                                              <p:pRg st="6" end="6"/>
                                            </p:txEl>
                                          </p:spTgt>
                                        </p:tgtEl>
                                        <p:attrNameLst>
                                          <p:attrName>style.color</p:attrName>
                                        </p:attrNameLst>
                                      </p:cBhvr>
                                      <p:to>
                                        <p:clrVal>
                                          <a:schemeClr val="bg1"/>
                                        </p:clrVal>
                                      </p:to>
                                    </p:set>
                                    <p:set>
                                      <p:cBhvr>
                                        <p:cTn id="46" dur="500" autoRev="1" fill="hold"/>
                                        <p:tgtEl>
                                          <p:spTgt spid="3">
                                            <p:txEl>
                                              <p:pRg st="6" end="6"/>
                                            </p:txEl>
                                          </p:spTgt>
                                        </p:tgtEl>
                                        <p:attrNameLst>
                                          <p:attrName>fillcolor</p:attrName>
                                        </p:attrNameLst>
                                      </p:cBhvr>
                                      <p:to>
                                        <p:clrVal>
                                          <a:schemeClr val="bg1"/>
                                        </p:clrVal>
                                      </p:to>
                                    </p:set>
                                    <p:set>
                                      <p:cBhvr>
                                        <p:cTn id="47" dur="500" autoRev="1" fill="hold"/>
                                        <p:tgtEl>
                                          <p:spTgt spid="3">
                                            <p:txEl>
                                              <p:pRg st="6" end="6"/>
                                            </p:txEl>
                                          </p:spTgt>
                                        </p:tgtEl>
                                        <p:attrNameLst>
                                          <p:attrName>fill.type</p:attrName>
                                        </p:attrNameLst>
                                      </p:cBhvr>
                                      <p:to>
                                        <p:strVal val="solid"/>
                                      </p:to>
                                    </p:set>
                                  </p:childTnLst>
                                </p:cTn>
                              </p:par>
                            </p:childTnLst>
                          </p:cTn>
                        </p:par>
                      </p:childTnLst>
                    </p:cTn>
                  </p:par>
                  <p:par>
                    <p:cTn id="48" fill="hold">
                      <p:stCondLst>
                        <p:cond delay="indefinite"/>
                      </p:stCondLst>
                      <p:childTnLst>
                        <p:par>
                          <p:cTn id="49" fill="hold">
                            <p:stCondLst>
                              <p:cond delay="0"/>
                            </p:stCondLst>
                            <p:childTnLst>
                              <p:par>
                                <p:cTn id="50" presetID="20" presetClass="emph" presetSubtype="0" fill="hold" nodeType="clickEffect">
                                  <p:stCondLst>
                                    <p:cond delay="0"/>
                                  </p:stCondLst>
                                  <p:iterate type="lt">
                                    <p:tmPct val="10000"/>
                                  </p:iterate>
                                  <p:childTnLst>
                                    <p:set>
                                      <p:cBhvr override="childStyle">
                                        <p:cTn id="51" dur="500" autoRev="1" fill="hold"/>
                                        <p:tgtEl>
                                          <p:spTgt spid="3">
                                            <p:txEl>
                                              <p:pRg st="7" end="7"/>
                                            </p:txEl>
                                          </p:spTgt>
                                        </p:tgtEl>
                                        <p:attrNameLst>
                                          <p:attrName>style.color</p:attrName>
                                        </p:attrNameLst>
                                      </p:cBhvr>
                                      <p:to>
                                        <p:clrVal>
                                          <a:schemeClr val="bg1"/>
                                        </p:clrVal>
                                      </p:to>
                                    </p:set>
                                    <p:set>
                                      <p:cBhvr>
                                        <p:cTn id="52" dur="500" autoRev="1" fill="hold"/>
                                        <p:tgtEl>
                                          <p:spTgt spid="3">
                                            <p:txEl>
                                              <p:pRg st="7" end="7"/>
                                            </p:txEl>
                                          </p:spTgt>
                                        </p:tgtEl>
                                        <p:attrNameLst>
                                          <p:attrName>fillcolor</p:attrName>
                                        </p:attrNameLst>
                                      </p:cBhvr>
                                      <p:to>
                                        <p:clrVal>
                                          <a:schemeClr val="bg1"/>
                                        </p:clrVal>
                                      </p:to>
                                    </p:set>
                                    <p:set>
                                      <p:cBhvr>
                                        <p:cTn id="53" dur="500" autoRev="1" fill="hold"/>
                                        <p:tgtEl>
                                          <p:spTgt spid="3">
                                            <p:txEl>
                                              <p:pRg st="7" end="7"/>
                                            </p:txEl>
                                          </p:spTgt>
                                        </p:tgtEl>
                                        <p:attrNameLst>
                                          <p:attrName>fill.type</p:attrName>
                                        </p:attrNameLst>
                                      </p:cBhvr>
                                      <p:to>
                                        <p:strVal val="solid"/>
                                      </p:to>
                                    </p:set>
                                  </p:childTnLst>
                                </p:cTn>
                              </p:par>
                            </p:childTnLst>
                          </p:cTn>
                        </p:par>
                      </p:childTnLst>
                    </p:cTn>
                  </p:par>
                  <p:par>
                    <p:cTn id="54" fill="hold">
                      <p:stCondLst>
                        <p:cond delay="indefinite"/>
                      </p:stCondLst>
                      <p:childTnLst>
                        <p:par>
                          <p:cTn id="55" fill="hold">
                            <p:stCondLst>
                              <p:cond delay="0"/>
                            </p:stCondLst>
                            <p:childTnLst>
                              <p:par>
                                <p:cTn id="56" presetID="20" presetClass="emph" presetSubtype="0" fill="hold" nodeType="clickEffect">
                                  <p:stCondLst>
                                    <p:cond delay="0"/>
                                  </p:stCondLst>
                                  <p:iterate type="lt">
                                    <p:tmPct val="10000"/>
                                  </p:iterate>
                                  <p:childTnLst>
                                    <p:set>
                                      <p:cBhvr override="childStyle">
                                        <p:cTn id="57" dur="500" autoRev="1" fill="hold"/>
                                        <p:tgtEl>
                                          <p:spTgt spid="3">
                                            <p:txEl>
                                              <p:pRg st="8" end="8"/>
                                            </p:txEl>
                                          </p:spTgt>
                                        </p:tgtEl>
                                        <p:attrNameLst>
                                          <p:attrName>style.color</p:attrName>
                                        </p:attrNameLst>
                                      </p:cBhvr>
                                      <p:to>
                                        <p:clrVal>
                                          <a:schemeClr val="bg1"/>
                                        </p:clrVal>
                                      </p:to>
                                    </p:set>
                                    <p:set>
                                      <p:cBhvr>
                                        <p:cTn id="58" dur="500" autoRev="1" fill="hold"/>
                                        <p:tgtEl>
                                          <p:spTgt spid="3">
                                            <p:txEl>
                                              <p:pRg st="8" end="8"/>
                                            </p:txEl>
                                          </p:spTgt>
                                        </p:tgtEl>
                                        <p:attrNameLst>
                                          <p:attrName>fillcolor</p:attrName>
                                        </p:attrNameLst>
                                      </p:cBhvr>
                                      <p:to>
                                        <p:clrVal>
                                          <a:schemeClr val="bg1"/>
                                        </p:clrVal>
                                      </p:to>
                                    </p:set>
                                    <p:set>
                                      <p:cBhvr>
                                        <p:cTn id="59" dur="500" autoRev="1" fill="hold"/>
                                        <p:tgtEl>
                                          <p:spTgt spid="3">
                                            <p:txEl>
                                              <p:pRg st="8" end="8"/>
                                            </p:txEl>
                                          </p:spTgt>
                                        </p:tgtEl>
                                        <p:attrNameLst>
                                          <p:attrName>fill.type</p:attrName>
                                        </p:attrNameLst>
                                      </p:cBhvr>
                                      <p:to>
                                        <p:strVal val="solid"/>
                                      </p:to>
                                    </p:set>
                                  </p:childTnLst>
                                </p:cTn>
                              </p:par>
                            </p:childTnLst>
                          </p:cTn>
                        </p:par>
                      </p:childTnLst>
                    </p:cTn>
                  </p:par>
                  <p:par>
                    <p:cTn id="60" fill="hold">
                      <p:stCondLst>
                        <p:cond delay="indefinite"/>
                      </p:stCondLst>
                      <p:childTnLst>
                        <p:par>
                          <p:cTn id="61" fill="hold">
                            <p:stCondLst>
                              <p:cond delay="0"/>
                            </p:stCondLst>
                            <p:childTnLst>
                              <p:par>
                                <p:cTn id="62" presetID="20" presetClass="emph" presetSubtype="0" fill="hold" nodeType="clickEffect">
                                  <p:stCondLst>
                                    <p:cond delay="0"/>
                                  </p:stCondLst>
                                  <p:iterate type="lt">
                                    <p:tmPct val="10000"/>
                                  </p:iterate>
                                  <p:childTnLst>
                                    <p:set>
                                      <p:cBhvr override="childStyle">
                                        <p:cTn id="63" dur="500" autoRev="1" fill="hold"/>
                                        <p:tgtEl>
                                          <p:spTgt spid="3">
                                            <p:txEl>
                                              <p:pRg st="9" end="9"/>
                                            </p:txEl>
                                          </p:spTgt>
                                        </p:tgtEl>
                                        <p:attrNameLst>
                                          <p:attrName>style.color</p:attrName>
                                        </p:attrNameLst>
                                      </p:cBhvr>
                                      <p:to>
                                        <p:clrVal>
                                          <a:schemeClr val="bg1"/>
                                        </p:clrVal>
                                      </p:to>
                                    </p:set>
                                    <p:set>
                                      <p:cBhvr>
                                        <p:cTn id="64" dur="500" autoRev="1" fill="hold"/>
                                        <p:tgtEl>
                                          <p:spTgt spid="3">
                                            <p:txEl>
                                              <p:pRg st="9" end="9"/>
                                            </p:txEl>
                                          </p:spTgt>
                                        </p:tgtEl>
                                        <p:attrNameLst>
                                          <p:attrName>fillcolor</p:attrName>
                                        </p:attrNameLst>
                                      </p:cBhvr>
                                      <p:to>
                                        <p:clrVal>
                                          <a:schemeClr val="bg1"/>
                                        </p:clrVal>
                                      </p:to>
                                    </p:set>
                                    <p:set>
                                      <p:cBhvr>
                                        <p:cTn id="65" dur="500" autoRev="1" fill="hold"/>
                                        <p:tgtEl>
                                          <p:spTgt spid="3">
                                            <p:txEl>
                                              <p:pRg st="9" end="9"/>
                                            </p:txEl>
                                          </p:spTgt>
                                        </p:tgtEl>
                                        <p:attrNameLst>
                                          <p:attrName>fill.type</p:attrName>
                                        </p:attrNameLst>
                                      </p:cBhvr>
                                      <p:to>
                                        <p:strVal val="solid"/>
                                      </p:to>
                                    </p:set>
                                  </p:childTnLst>
                                </p:cTn>
                              </p:par>
                            </p:childTnLst>
                          </p:cTn>
                        </p:par>
                      </p:childTnLst>
                    </p:cTn>
                  </p:par>
                  <p:par>
                    <p:cTn id="66" fill="hold">
                      <p:stCondLst>
                        <p:cond delay="indefinite"/>
                      </p:stCondLst>
                      <p:childTnLst>
                        <p:par>
                          <p:cTn id="67" fill="hold">
                            <p:stCondLst>
                              <p:cond delay="0"/>
                            </p:stCondLst>
                            <p:childTnLst>
                              <p:par>
                                <p:cTn id="68" presetID="24" presetClass="exit" presetSubtype="0" fill="hold" nodeType="clickEffect">
                                  <p:stCondLst>
                                    <p:cond delay="0"/>
                                  </p:stCondLst>
                                  <p:iterate type="lt">
                                    <p:tmAbs val="0"/>
                                  </p:iterate>
                                  <p:childTnLst>
                                    <p:anim to="" calcmode="lin" valueType="num">
                                      <p:cBhvr>
                                        <p:cTn id="69" dur="1"/>
                                        <p:tgtEl>
                                          <p:spTgt spid="3">
                                            <p:txEl>
                                              <p:pRg st="1" end="1"/>
                                            </p:txEl>
                                          </p:spTgt>
                                        </p:tgtEl>
                                        <p:attrNameLst>
                                          <p:attrName/>
                                        </p:attrNameLst>
                                      </p:cBhvr>
                                    </p:anim>
                                    <p:set>
                                      <p:cBhvr>
                                        <p:cTn id="70" dur="1" fill="hold">
                                          <p:stCondLst>
                                            <p:cond delay="0"/>
                                          </p:stCondLst>
                                        </p:cTn>
                                        <p:tgtEl>
                                          <p:spTgt spid="3">
                                            <p:txEl>
                                              <p:pRg st="1" end="1"/>
                                            </p:txEl>
                                          </p:spTgt>
                                        </p:tgtEl>
                                        <p:attrNameLst>
                                          <p:attrName>style.visibility</p:attrName>
                                        </p:attrNameLst>
                                      </p:cBhvr>
                                      <p:to>
                                        <p:strVal val="hidden"/>
                                      </p:to>
                                    </p:set>
                                  </p:childTnLst>
                                </p:cTn>
                              </p:par>
                            </p:childTnLst>
                          </p:cTn>
                        </p:par>
                      </p:childTnLst>
                    </p:cTn>
                  </p:par>
                  <p:par>
                    <p:cTn id="71" fill="hold">
                      <p:stCondLst>
                        <p:cond delay="indefinite"/>
                      </p:stCondLst>
                      <p:childTnLst>
                        <p:par>
                          <p:cTn id="72" fill="hold">
                            <p:stCondLst>
                              <p:cond delay="0"/>
                            </p:stCondLst>
                            <p:childTnLst>
                              <p:par>
                                <p:cTn id="73" presetID="24" presetClass="exit" presetSubtype="0" fill="hold" nodeType="clickEffect">
                                  <p:stCondLst>
                                    <p:cond delay="0"/>
                                  </p:stCondLst>
                                  <p:iterate type="lt">
                                    <p:tmAbs val="0"/>
                                  </p:iterate>
                                  <p:childTnLst>
                                    <p:anim to="" calcmode="lin" valueType="num">
                                      <p:cBhvr>
                                        <p:cTn id="74" dur="1"/>
                                        <p:tgtEl>
                                          <p:spTgt spid="3">
                                            <p:txEl>
                                              <p:pRg st="0" end="0"/>
                                            </p:txEl>
                                          </p:spTgt>
                                        </p:tgtEl>
                                        <p:attrNameLst>
                                          <p:attrName/>
                                        </p:attrNameLst>
                                      </p:cBhvr>
                                    </p:anim>
                                    <p:set>
                                      <p:cBhvr>
                                        <p:cTn id="75" dur="1" fill="hold">
                                          <p:stCondLst>
                                            <p:cond delay="0"/>
                                          </p:stCondLst>
                                        </p:cTn>
                                        <p:tgtEl>
                                          <p:spTgt spid="3">
                                            <p:txEl>
                                              <p:pRg st="0" end="0"/>
                                            </p:txEl>
                                          </p:spTgt>
                                        </p:tgtEl>
                                        <p:attrNameLst>
                                          <p:attrName>style.visibility</p:attrName>
                                        </p:attrNameLst>
                                      </p:cBhvr>
                                      <p:to>
                                        <p:strVal val="hidden"/>
                                      </p:to>
                                    </p:set>
                                  </p:childTnLst>
                                </p:cTn>
                              </p:par>
                            </p:childTnLst>
                          </p:cTn>
                        </p:par>
                      </p:childTnLst>
                    </p:cTn>
                  </p:par>
                  <p:par>
                    <p:cTn id="76" fill="hold">
                      <p:stCondLst>
                        <p:cond delay="indefinite"/>
                      </p:stCondLst>
                      <p:childTnLst>
                        <p:par>
                          <p:cTn id="77" fill="hold">
                            <p:stCondLst>
                              <p:cond delay="0"/>
                            </p:stCondLst>
                            <p:childTnLst>
                              <p:par>
                                <p:cTn id="78" presetID="24" presetClass="exit" presetSubtype="0" fill="hold" nodeType="clickEffect">
                                  <p:stCondLst>
                                    <p:cond delay="0"/>
                                  </p:stCondLst>
                                  <p:iterate type="lt">
                                    <p:tmAbs val="0"/>
                                  </p:iterate>
                                  <p:childTnLst>
                                    <p:anim to="" calcmode="lin" valueType="num">
                                      <p:cBhvr>
                                        <p:cTn id="79" dur="1"/>
                                        <p:tgtEl>
                                          <p:spTgt spid="3">
                                            <p:txEl>
                                              <p:pRg st="3" end="3"/>
                                            </p:txEl>
                                          </p:spTgt>
                                        </p:tgtEl>
                                        <p:attrNameLst>
                                          <p:attrName/>
                                        </p:attrNameLst>
                                      </p:cBhvr>
                                    </p:anim>
                                    <p:set>
                                      <p:cBhvr>
                                        <p:cTn id="80" dur="1" fill="hold">
                                          <p:stCondLst>
                                            <p:cond delay="0"/>
                                          </p:stCondLst>
                                        </p:cTn>
                                        <p:tgtEl>
                                          <p:spTgt spid="3">
                                            <p:txEl>
                                              <p:pRg st="3" end="3"/>
                                            </p:txEl>
                                          </p:spTgt>
                                        </p:tgtEl>
                                        <p:attrNameLst>
                                          <p:attrName>style.visibility</p:attrName>
                                        </p:attrNameLst>
                                      </p:cBhvr>
                                      <p:to>
                                        <p:strVal val="hidden"/>
                                      </p:to>
                                    </p:set>
                                  </p:childTnLst>
                                </p:cTn>
                              </p:par>
                            </p:childTnLst>
                          </p:cTn>
                        </p:par>
                      </p:childTnLst>
                    </p:cTn>
                  </p:par>
                  <p:par>
                    <p:cTn id="81" fill="hold">
                      <p:stCondLst>
                        <p:cond delay="indefinite"/>
                      </p:stCondLst>
                      <p:childTnLst>
                        <p:par>
                          <p:cTn id="82" fill="hold">
                            <p:stCondLst>
                              <p:cond delay="0"/>
                            </p:stCondLst>
                            <p:childTnLst>
                              <p:par>
                                <p:cTn id="83" presetID="24" presetClass="exit" presetSubtype="0" fill="hold" nodeType="clickEffect">
                                  <p:stCondLst>
                                    <p:cond delay="0"/>
                                  </p:stCondLst>
                                  <p:iterate type="lt">
                                    <p:tmAbs val="0"/>
                                  </p:iterate>
                                  <p:childTnLst>
                                    <p:anim to="" calcmode="lin" valueType="num">
                                      <p:cBhvr>
                                        <p:cTn id="84" dur="1"/>
                                        <p:tgtEl>
                                          <p:spTgt spid="3">
                                            <p:txEl>
                                              <p:pRg st="4" end="4"/>
                                            </p:txEl>
                                          </p:spTgt>
                                        </p:tgtEl>
                                        <p:attrNameLst>
                                          <p:attrName/>
                                        </p:attrNameLst>
                                      </p:cBhvr>
                                    </p:anim>
                                    <p:set>
                                      <p:cBhvr>
                                        <p:cTn id="85" dur="1" fill="hold">
                                          <p:stCondLst>
                                            <p:cond delay="0"/>
                                          </p:stCondLst>
                                        </p:cTn>
                                        <p:tgtEl>
                                          <p:spTgt spid="3">
                                            <p:txEl>
                                              <p:pRg st="4" end="4"/>
                                            </p:txEl>
                                          </p:spTgt>
                                        </p:tgtEl>
                                        <p:attrNameLst>
                                          <p:attrName>style.visibility</p:attrName>
                                        </p:attrNameLst>
                                      </p:cBhvr>
                                      <p:to>
                                        <p:strVal val="hidden"/>
                                      </p:to>
                                    </p:set>
                                  </p:childTnLst>
                                </p:cTn>
                              </p:par>
                            </p:childTnLst>
                          </p:cTn>
                        </p:par>
                      </p:childTnLst>
                    </p:cTn>
                  </p:par>
                  <p:par>
                    <p:cTn id="86" fill="hold">
                      <p:stCondLst>
                        <p:cond delay="indefinite"/>
                      </p:stCondLst>
                      <p:childTnLst>
                        <p:par>
                          <p:cTn id="87" fill="hold">
                            <p:stCondLst>
                              <p:cond delay="0"/>
                            </p:stCondLst>
                            <p:childTnLst>
                              <p:par>
                                <p:cTn id="88" presetID="24" presetClass="exit" presetSubtype="0" fill="hold" nodeType="clickEffect">
                                  <p:stCondLst>
                                    <p:cond delay="0"/>
                                  </p:stCondLst>
                                  <p:iterate type="lt">
                                    <p:tmAbs val="0"/>
                                  </p:iterate>
                                  <p:childTnLst>
                                    <p:anim to="" calcmode="lin" valueType="num">
                                      <p:cBhvr>
                                        <p:cTn id="89" dur="1"/>
                                        <p:tgtEl>
                                          <p:spTgt spid="3">
                                            <p:txEl>
                                              <p:pRg st="5" end="5"/>
                                            </p:txEl>
                                          </p:spTgt>
                                        </p:tgtEl>
                                        <p:attrNameLst>
                                          <p:attrName/>
                                        </p:attrNameLst>
                                      </p:cBhvr>
                                    </p:anim>
                                    <p:set>
                                      <p:cBhvr>
                                        <p:cTn id="90" dur="1" fill="hold">
                                          <p:stCondLst>
                                            <p:cond delay="0"/>
                                          </p:stCondLst>
                                        </p:cTn>
                                        <p:tgtEl>
                                          <p:spTgt spid="3">
                                            <p:txEl>
                                              <p:pRg st="5" end="5"/>
                                            </p:txEl>
                                          </p:spTgt>
                                        </p:tgtEl>
                                        <p:attrNameLst>
                                          <p:attrName>style.visibility</p:attrName>
                                        </p:attrNameLst>
                                      </p:cBhvr>
                                      <p:to>
                                        <p:strVal val="hidden"/>
                                      </p:to>
                                    </p:set>
                                  </p:childTnLst>
                                </p:cTn>
                              </p:par>
                            </p:childTnLst>
                          </p:cTn>
                        </p:par>
                      </p:childTnLst>
                    </p:cTn>
                  </p:par>
                  <p:par>
                    <p:cTn id="91" fill="hold">
                      <p:stCondLst>
                        <p:cond delay="indefinite"/>
                      </p:stCondLst>
                      <p:childTnLst>
                        <p:par>
                          <p:cTn id="92" fill="hold">
                            <p:stCondLst>
                              <p:cond delay="0"/>
                            </p:stCondLst>
                            <p:childTnLst>
                              <p:par>
                                <p:cTn id="93" presetID="24" presetClass="exit" presetSubtype="0" fill="hold" nodeType="clickEffect">
                                  <p:stCondLst>
                                    <p:cond delay="0"/>
                                  </p:stCondLst>
                                  <p:iterate type="lt">
                                    <p:tmAbs val="0"/>
                                  </p:iterate>
                                  <p:childTnLst>
                                    <p:anim to="" calcmode="lin" valueType="num">
                                      <p:cBhvr>
                                        <p:cTn id="94" dur="1"/>
                                        <p:tgtEl>
                                          <p:spTgt spid="3">
                                            <p:txEl>
                                              <p:pRg st="6" end="6"/>
                                            </p:txEl>
                                          </p:spTgt>
                                        </p:tgtEl>
                                        <p:attrNameLst>
                                          <p:attrName/>
                                        </p:attrNameLst>
                                      </p:cBhvr>
                                    </p:anim>
                                    <p:set>
                                      <p:cBhvr>
                                        <p:cTn id="95" dur="1" fill="hold">
                                          <p:stCondLst>
                                            <p:cond delay="0"/>
                                          </p:stCondLst>
                                        </p:cTn>
                                        <p:tgtEl>
                                          <p:spTgt spid="3">
                                            <p:txEl>
                                              <p:pRg st="6" end="6"/>
                                            </p:txEl>
                                          </p:spTgt>
                                        </p:tgtEl>
                                        <p:attrNameLst>
                                          <p:attrName>style.visibility</p:attrName>
                                        </p:attrNameLst>
                                      </p:cBhvr>
                                      <p:to>
                                        <p:strVal val="hidden"/>
                                      </p:to>
                                    </p:set>
                                  </p:childTnLst>
                                </p:cTn>
                              </p:par>
                            </p:childTnLst>
                          </p:cTn>
                        </p:par>
                      </p:childTnLst>
                    </p:cTn>
                  </p:par>
                  <p:par>
                    <p:cTn id="96" fill="hold">
                      <p:stCondLst>
                        <p:cond delay="indefinite"/>
                      </p:stCondLst>
                      <p:childTnLst>
                        <p:par>
                          <p:cTn id="97" fill="hold">
                            <p:stCondLst>
                              <p:cond delay="0"/>
                            </p:stCondLst>
                            <p:childTnLst>
                              <p:par>
                                <p:cTn id="98" presetID="24" presetClass="exit" presetSubtype="0" fill="hold" nodeType="clickEffect">
                                  <p:stCondLst>
                                    <p:cond delay="0"/>
                                  </p:stCondLst>
                                  <p:iterate type="lt">
                                    <p:tmAbs val="0"/>
                                  </p:iterate>
                                  <p:childTnLst>
                                    <p:anim to="" calcmode="lin" valueType="num">
                                      <p:cBhvr>
                                        <p:cTn id="99" dur="1"/>
                                        <p:tgtEl>
                                          <p:spTgt spid="3">
                                            <p:txEl>
                                              <p:pRg st="7" end="7"/>
                                            </p:txEl>
                                          </p:spTgt>
                                        </p:tgtEl>
                                        <p:attrNameLst>
                                          <p:attrName/>
                                        </p:attrNameLst>
                                      </p:cBhvr>
                                    </p:anim>
                                    <p:set>
                                      <p:cBhvr>
                                        <p:cTn id="100" dur="1" fill="hold">
                                          <p:stCondLst>
                                            <p:cond delay="0"/>
                                          </p:stCondLst>
                                        </p:cTn>
                                        <p:tgtEl>
                                          <p:spTgt spid="3">
                                            <p:txEl>
                                              <p:pRg st="7" end="7"/>
                                            </p:txEl>
                                          </p:spTgt>
                                        </p:tgtEl>
                                        <p:attrNameLst>
                                          <p:attrName>style.visibility</p:attrName>
                                        </p:attrNameLst>
                                      </p:cBhvr>
                                      <p:to>
                                        <p:strVal val="hidden"/>
                                      </p:to>
                                    </p:set>
                                  </p:childTnLst>
                                </p:cTn>
                              </p:par>
                            </p:childTnLst>
                          </p:cTn>
                        </p:par>
                      </p:childTnLst>
                    </p:cTn>
                  </p:par>
                  <p:par>
                    <p:cTn id="101" fill="hold">
                      <p:stCondLst>
                        <p:cond delay="indefinite"/>
                      </p:stCondLst>
                      <p:childTnLst>
                        <p:par>
                          <p:cTn id="102" fill="hold">
                            <p:stCondLst>
                              <p:cond delay="0"/>
                            </p:stCondLst>
                            <p:childTnLst>
                              <p:par>
                                <p:cTn id="103" presetID="24" presetClass="exit" presetSubtype="0" fill="hold" nodeType="clickEffect">
                                  <p:stCondLst>
                                    <p:cond delay="0"/>
                                  </p:stCondLst>
                                  <p:iterate type="lt">
                                    <p:tmAbs val="0"/>
                                  </p:iterate>
                                  <p:childTnLst>
                                    <p:anim to="" calcmode="lin" valueType="num">
                                      <p:cBhvr>
                                        <p:cTn id="104" dur="1"/>
                                        <p:tgtEl>
                                          <p:spTgt spid="3">
                                            <p:txEl>
                                              <p:pRg st="8" end="8"/>
                                            </p:txEl>
                                          </p:spTgt>
                                        </p:tgtEl>
                                        <p:attrNameLst>
                                          <p:attrName/>
                                        </p:attrNameLst>
                                      </p:cBhvr>
                                    </p:anim>
                                    <p:set>
                                      <p:cBhvr>
                                        <p:cTn id="105" dur="1" fill="hold">
                                          <p:stCondLst>
                                            <p:cond delay="0"/>
                                          </p:stCondLst>
                                        </p:cTn>
                                        <p:tgtEl>
                                          <p:spTgt spid="3">
                                            <p:txEl>
                                              <p:pRg st="8" end="8"/>
                                            </p:txEl>
                                          </p:spTgt>
                                        </p:tgtEl>
                                        <p:attrNameLst>
                                          <p:attrName>style.visibility</p:attrName>
                                        </p:attrNameLst>
                                      </p:cBhvr>
                                      <p:to>
                                        <p:strVal val="hidden"/>
                                      </p:to>
                                    </p:set>
                                  </p:childTnLst>
                                </p:cTn>
                              </p:par>
                            </p:childTnLst>
                          </p:cTn>
                        </p:par>
                      </p:childTnLst>
                    </p:cTn>
                  </p:par>
                  <p:par>
                    <p:cTn id="106" fill="hold">
                      <p:stCondLst>
                        <p:cond delay="indefinite"/>
                      </p:stCondLst>
                      <p:childTnLst>
                        <p:par>
                          <p:cTn id="107" fill="hold">
                            <p:stCondLst>
                              <p:cond delay="0"/>
                            </p:stCondLst>
                            <p:childTnLst>
                              <p:par>
                                <p:cTn id="108" presetID="24" presetClass="exit" presetSubtype="0" fill="hold" nodeType="clickEffect">
                                  <p:stCondLst>
                                    <p:cond delay="0"/>
                                  </p:stCondLst>
                                  <p:iterate type="lt">
                                    <p:tmAbs val="0"/>
                                  </p:iterate>
                                  <p:childTnLst>
                                    <p:anim to="" calcmode="lin" valueType="num">
                                      <p:cBhvr>
                                        <p:cTn id="109" dur="1"/>
                                        <p:tgtEl>
                                          <p:spTgt spid="3">
                                            <p:txEl>
                                              <p:pRg st="9" end="9"/>
                                            </p:txEl>
                                          </p:spTgt>
                                        </p:tgtEl>
                                        <p:attrNameLst>
                                          <p:attrName/>
                                        </p:attrNameLst>
                                      </p:cBhvr>
                                    </p:anim>
                                    <p:set>
                                      <p:cBhvr>
                                        <p:cTn id="110" dur="1" fill="hold">
                                          <p:stCondLst>
                                            <p:cond delay="0"/>
                                          </p:stCondLst>
                                        </p:cTn>
                                        <p:tgtEl>
                                          <p:spTgt spid="3">
                                            <p:txEl>
                                              <p:pRg st="9" end="9"/>
                                            </p:txEl>
                                          </p:spTgt>
                                        </p:tgtEl>
                                        <p:attrNameLst>
                                          <p:attrName>style.visibility</p:attrName>
                                        </p:attrNameLst>
                                      </p:cBhvr>
                                      <p:to>
                                        <p:strVal val="hidden"/>
                                      </p:to>
                                    </p:set>
                                  </p:childTnLst>
                                </p:cTn>
                              </p:par>
                            </p:childTnLst>
                          </p:cTn>
                        </p:par>
                      </p:childTnLst>
                    </p:cTn>
                  </p:par>
                  <p:par>
                    <p:cTn id="111" fill="hold">
                      <p:stCondLst>
                        <p:cond delay="indefinite"/>
                      </p:stCondLst>
                      <p:childTnLst>
                        <p:par>
                          <p:cTn id="112" fill="hold">
                            <p:stCondLst>
                              <p:cond delay="0"/>
                            </p:stCondLst>
                            <p:childTnLst>
                              <p:par>
                                <p:cTn id="113" presetID="0" presetClass="path" presetSubtype="0" accel="50000" decel="50000" fill="hold" grpId="1" nodeType="clickEffect">
                                  <p:stCondLst>
                                    <p:cond delay="0"/>
                                  </p:stCondLst>
                                  <p:childTnLst>
                                    <p:animMotion origin="layout" path="M 0 0 C -0.00364 0.01411 -0.00659 0.01573 -0.01232 0.02868 C -0.02222 0.05134 -0.03073 0.07516 -0.03993 0.09829 C -0.06614 0.16351 -0.08159 0.2352 -0.10312 0.30343 C -0.1177 0.34991 -0.12326 0.40079 -0.13854 0.44681 C -0.16371 0.52244 -0.18784 0.60014 -0.19687 0.68247 C -0.19583 0.68733 -0.196 0.69265 -0.19392 0.69681 C -0.18975 0.70514 -0.17968 0.70398 -0.17222 0.70491 C -0.15277 0.70768 -0.13333 0.70953 -0.11388 0.71115 C -0.07083 0.71485 -0.02777 0.71878 0.01546 0.72133 C 0.07136 0.72479 0.18316 0.72965 0.18316 0.72965 C 0.27952 0.72896 0.37605 0.73035 0.4724 0.72757 C 0.47674 0.72734 0.48039 0.72318 0.48455 0.72133 C 0.48664 0.7204 0.48872 0.71994 0.4908 0.71924 C 0.48264 0.68733 0.49115 0.713 0.45226 0.67022 C 0.29011 0.49168 0.58629 0.80851 0.32466 0.53076 C 0.15973 0.35569 -0.03524 0.23751 -0.22621 0.12512 C -0.28368 0.09135 -0.3776 0.05851 -0.4276 0.00625 C -0.43489 -0.01827 -0.4085 -0.03029 -0.39392 -0.03677 C -0.32777 -0.06614 -0.25781 -0.0784 -0.18923 -0.09227 C -0.12569 -0.08533 -0.06093 -0.0888 0.00157 -0.07169 C 0.16389 -0.02752 0.27032 0.20352 0.36146 0.35245 C 0.37535 0.40588 0.38664 0.4401 0.38924 0.5 C 0.4 0.7537 0.21094 0.87234 0.05226 0.9223 C 0.00677 0.93664 -0.03993 0.94149 -0.08611 0.95097 C -0.24045 0.93062 -0.33472 0.9556 -0.45677 0.85454 C -0.49791 0.82054 -0.52639 0.7648 -0.55538 0.71531 C -0.57135 0.63992 -0.58177 0.62304 -0.55225 0.5266 C -0.54236 0.49468 -0.52048 0.47225 -0.50312 0.44681 C -0.43941 0.35315 -0.36823 0.28469 -0.27534 0.25 C -0.24531 0.23867 -0.21371 0.23636 -0.18298 0.22965 C -0.08073 0.25 -0.03715 0.22618 0.02778 0.31568 C 0.04219 0.33557 0.05018 0.36217 0.06146 0.38529 C 0.06511 0.40726 0.07691 0.42947 0.0724 0.45097 C 0.00747 0.75555 0.01042 0.81406 -0.15694 0.93872 C -0.19618 0.96786 -0.23507 1.0007 -0.27847 1.01642 C -0.31823 1.03076 -0.36059 1.02336 -0.40156 1.02683 C -0.49566 1.02197 -0.59079 1.0266 -0.68454 1.01249 C -0.70208 1.00995 -0.7184 0.99468 -0.73055 0.97757 C -0.74218 0.96115 -0.74496 0.93664 -0.75225 0.91605 C -0.76823 0.76874 -0.73368 0.62049 -0.6585 0.51041 C -0.5934 0.41536 -0.52986 0.31846 -0.46007 0.22965 C -0.44045 0.20514 -0.41545 0.1901 -0.39236 0.17207 C -0.22725 0.04256 -0.11007 0.01157 0.07848 -0.00624 C 0.18195 0.00879 0.25348 0.00671 0.31997 0.12697 C 0.33403 0.15241 0.3415 0.18317 0.35226 0.21115 C 0.35868 0.26758 0.3691 0.31406 0.35539 0.37096 C 0.33716 0.44681 0.29445 0.51041 0.24931 0.55944 C 0.10278 0.71832 -0.05034 0.75116 -0.23229 0.7685 C -0.38784 0.75162 -0.42725 0.78701 -0.53229 0.69057 C -0.55069 0.67345 -0.5651 0.64963 -0.58159 0.62928 C -0.58958 0.60662 -0.60069 0.58557 -0.60607 0.56152 C -0.61909 0.50301 -0.60277 0.44288 -0.57378 0.39963 C -0.5085 0.30204 -0.41875 0.25185 -0.32621 0.21716 C -0.28576 0.2019 -0.24461 0.18987 -0.20312 0.18039 C -0.16336 0.17137 -0.12309 0.16813 -0.08298 0.16189 C 0.02309 0.16975 0.0448 0.16027 0.14775 0.21531 C 0.17778 0.23127 0.20417 0.25763 0.2323 0.27868 C 0.25122 0.30944 0.27379 0.33696 0.28924 0.37096 C 0.34167 0.48613 0.32987 0.62003 0.33855 0.75 C 0.3066 0.89038 0.19115 0.97086 0.08924 0.99815 C 0.06285 1.00532 0.03594 1.00625 0.00921 1.01041 C -0.14739 1.00602 -0.29513 1.01897 -0.4368 0.91813 C -0.46371 0.89894 -0.48593 0.87026 -0.51059 0.84644 C -0.52621 0.81568 -0.54496 0.7877 -0.55677 0.75417 C -0.63316 0.53862 -0.47812 0.33002 -0.38611 0.18849 C -0.36441 0.15518 -0.33385 0.1346 -0.30607 0.11078 C -0.18958 0.01087 -0.06059 -0.07007 0.07691 -0.10245 C 0.12257 -0.11332 0.16927 -0.11193 0.21546 -0.11679 C 0.32309 -0.10175 0.4007 -0.09042 0.47848 0.02267 C 0.49671 0.04926 0.50816 0.08257 0.52309 0.11263 C 0.54046 0.19658 0.59671 0.34875 0.57084 0.45907 C 0.54445 0.57146 0.47275 0.64732 0.4 0.70306 C 0.30868 0.7729 0.22813 0.82331 0.12466 0.8587 C 0.07483 0.87581 0.02309 0.88067 -0.0276 0.89154 C -0.14392 0.87998 -0.27361 0.91189 -0.36927 0.80134 C -0.39444 0.7722 -0.40816 0.72896 -0.4276 0.69265 C -0.44444 0.608 -0.46597 0.52452 -0.47847 0.43849 C -0.47951 0.4297 -0.47152 0.42322 -0.4677 0.41605 C -0.45451 0.39177 -0.4427 0.36633 -0.4276 0.34436 C -0.33333 0.20768 -0.23923 0.07077 -0.13993 -0.05943 C -0.10798 -0.10129 0.01962 -0.19542 0.04618 -0.21323 C 0.12084 -0.26318 0.22396 -0.32331 0.30764 -0.34435 C 0.34306 -0.35337 0.37952 -0.34967 0.41546 -0.35245 C 0.4698 -0.3425 0.50782 -0.3469 0.55226 -0.29926 C 0.56789 -0.28237 0.57691 -0.25694 0.58924 -0.23566 C 0.62987 -0.06059 0.62952 -0.0969 0.59532 0.19681 C 0.5915 0.23011 0.57292 0.2574 0.55851 0.28492 C 0.52257 0.3543 0.4849 0.40565 0.4323 0.45282 C 0.25955 0.608 0.05035 0.65888 -0.15382 0.66605 C -0.18507 0.66397 -0.21684 0.66744 -0.24774 0.65981 C -0.3184 0.64246 -0.33142 0.62096 -0.38611 0.5717 C -0.39323 0.54996 -0.40746 0.53007 -0.40763 0.50625 C -0.4085 0.41443 -0.38524 0.37026 -0.33698 0.3136 C -0.25798 0.22086 -0.17795 0.12951 -0.09392 0.0451 C -0.07534 0.0266 -0.05208 0.0185 -0.03073 0.00625 C 0.07934 -0.05666 0.13646 -0.07678 0.25539 -0.08187 C 0.27639 -0.07701 0.29896 -0.07909 0.31841 -0.06753 C 0.35868 -0.04371 0.36389 -0.00462 0.38004 0.04302 C 0.38837 0.15634 0.39549 0.17322 0.36007 0.3136 C 0.35191 0.34621 0.33316 0.37281 0.31702 0.39963 C 0.26233 0.49029 0.17761 0.56013 0.09532 0.59852 C 0.04896 0.62003 -0.00659 0.62581 -0.05538 0.63321 C -0.1 0.62998 -0.12274 0.63668 -0.16145 0.59852 C -0.17864 0.58141 -0.19027 0.5562 -0.20468 0.53492 C -0.21284 0.50555 -0.22968 0.47803 -0.22916 0.44681 C -0.22621 0.28562 -0.13541 0.1272 -0.0677 0.01434 C -0.046 -0.02174 -0.01458 -0.04533 0.01389 -0.07169 C 0.11719 -0.16697 0.21997 -0.26434 0.32778 -0.35037 C 0.41441 -0.41952 0.55434 -0.51503 0.66302 -0.53284 C 0.68837 -0.51595 0.69028 -0.52312 0.6724 -0.46114 C 0.65782 -0.41073 0.61112 -0.35314 0.58455 -0.32169 C 0.21146 0.11934 0.34445 -0.02266 0.01077 0.28909 C -0.04062 0.33696 -0.0927 0.39524 -0.15069 0.43039 C -0.06597 0.2759 0.07153 0.14755 0.18455 0.05319 C 0.29688 -0.04047 0.62917 -0.29648 0.83073 -0.41188 C 0.84306 -0.40842 0.84948 -0.41027 0.82622 -0.38321 C 0.78559 -0.3358 0.74462 -0.28839 0.7 -0.24792 C 0.5816 -0.14061 0.46511 -0.02937 0.34462 0.07378 C 0.30695 0.10592 0.2665 0.13159 0.22622 0.15773 C 0.11042 0.23289 -0.0059 0.3062 -0.12309 0.3772 C -0.23819 0.44704 -0.21284 0.43756 -0.28298 0.45699 C -0.29878 0.43224 -0.29895 0.4401 -0.2585 0.40588 C -0.10902 0.27937 0.04202 0.15634 0.19393 0.03492 C 0.38386 -0.11679 0.58264 -0.24792 0.77691 -0.38945 C 0.80521 -0.41003 0.83316 -0.43224 0.86146 -0.45282 C 0.90434 -0.48404 0.9908 -0.54509 0.9908 -0.54509 C 1.02414 -0.53954 1.06337 -0.55434 1.0908 -0.52867 C 1.10469 -0.51572 1.06164 -0.50532 1.04775 -0.4919 C 1.02414 -0.46901 1.00226 -0.44287 0.97848 -0.42021 C 0.93646 -0.37974 0.8948 -0.33927 0.8507 -0.30319 C 0.70382 -0.1827 0.5533 -0.0703 0.40608 0.04926 C 0.36407 0.08326 0.3257 0.12489 0.28316 0.15773 C 0.1441 0.26504 0.00209 0.36541 -0.13854 0.46924 C -0.1559 0.48196 -0.17204 0.49723 -0.18923 0.51041 C -0.19722 0.51642 -0.22187 0.53261 -0.21388 0.5266 C -0.06961 0.41883 0.31702 0.14223 0.37691 0.09228 C 0.42518 0.05204 0.47223 0.00948 0.52153 -0.02867 C 0.66164 -0.13691 0.80417 -0.23913 0.94462 -0.34644 C 0.96615 -0.36286 0.98577 -0.3839 1.00764 -0.39963 C 1.04341 -0.4253 1.0816 -0.44472 1.11702 -0.47132 C 1.13108 -0.48173 1.16025 -0.53029 1.15539 -0.51017 C 1.14636 -0.47178 1.04497 -0.37673 1.03386 -0.36679 C 0.91737 -0.26179 0.80105 -0.1561 0.6816 -0.05735 C 0.30348 0.25532 0.26789 0.2507 -0.16614 0.54718 C -0.28073 0.62535 -0.38472 0.71786 -0.50746 0.7685 C -0.52378 0.72156 -0.52673 0.73405 -0.47691 0.67623 C -0.39253 0.57817 -0.30625 0.48312 -0.21684 0.39339 C -0.12048 0.29649 -0.01632 0.21393 0.08004 0.11679 C 0.16945 0.0266 0.25122 -0.07655 0.33993 -0.16813 C 0.40625 -0.23658 0.48177 -0.28885 0.54462 -0.36262 C 0.57084 -0.39338 0.59792 -0.42275 0.62309 -0.4549 C 0.63177 -0.46577 0.65573 -0.50162 0.64618 -0.4919 C 0.58525 -0.42992 0.53108 -0.35684 0.4724 -0.29093 C 0.34393 -0.14639 0.19827 -0.03122 0.05695 0.0902 C -0.11979 0.24214 -0.30225 0.38206 -0.48142 0.52868 C -0.55208 0.58627 -0.61336 0.64778 -0.69392 0.67623 C -0.64427 0.62882 -0.65555 0.63738 -0.57378 0.5821 C -0.31944 0.4105 -0.06302 0.24445 0.1908 0.0717 C 0.24115 0.03747 0.28733 -0.00694 0.33855 -0.03885 C 0.51962 -0.15148 0.70035 -0.2648 0.8816 -0.37696 C 0.94532 -0.41628 0.92535 -0.41003 0.96771 -0.41813 C 0.77743 -0.19681 0.26459 0.12119 0.2323 0.14131 C 0.02726 0.2692 -0.18454 0.37951 -0.38298 0.52475 C -0.45156 0.57493 -0.51857 0.61633 -0.59218 0.65171 C -0.62378 0.64385 -0.61909 0.65079 -0.56909 0.60662 C -0.53298 0.57447 -0.49652 0.54256 -0.4585 0.51434 C -0.28472 0.38483 -0.10642 0.26596 0.06615 0.13321 C 1.25521 -0.78168 -0.2592 0.3136 0.82622 -0.41605 C 0.86511 -0.44218 0.89341 -0.49676 0.93542 -0.51225 C 1.01389 -0.54093 1.0974 -0.53422 1.17848 -0.54509 C 1.06806 -0.47201 0.97205 -0.3654 0.85695 -0.30319 C 0.57292 -0.1494 0.28455 -0.00948 -0.00156 0.13738 C -0.08368 0.17947 -0.16041 0.23844 -0.23993 0.28909 C -0.29739 0.32563 -0.28611 0.3328 -0.32621 0.34644 C -0.32899 0.34737 -0.321 0.3439 -0.3184 0.34228 C -0.30191 0.33164 -0.28628 0.31869 -0.26927 0.30944 C -0.07239 0.20121 0.12118 0.08048 0.32309 -0.01017 C 0.50417 -0.09158 0.68507 -0.17275 0.86615 -0.25416 C 0.89601 -0.26734 0.95226 -0.30527 0.95226 -0.30527 C 0.95903 -0.24329 0.95677 -0.29348 0.86459 -0.20906 C 0.69983 -0.05805 0.50556 0.02567 0.32622 0.14339 C 0.16372 0.25023 0.02136 0.35315 -0.15382 0.44681 C -0.19375 0.46809 -0.17361 0.46184 -0.21388 0.46716 C -0.2184 0.46578 -0.22795 0.46948 -0.2276 0.46323 C -0.22691 0.45352 -0.2177 0.44912 -0.21232 0.44265 C -0.19618 0.42322 -0.18107 0.40148 -0.16302 0.38529 C -0.11927 0.34598 -0.07413 0.30967 -0.0276 0.2766 C 0.11059 0.17785 0.25052 0.08326 0.3908 -0.01017 C 0.55799 -0.12141 0.45087 -0.02474 0.64618 -0.17414 C 0.68872 -0.20652 0.72952 -0.24283 0.76927 -0.28076 C 0.79775 -0.30781 0.82396 -0.33904 0.8507 -0.36887 C 0.85868 -0.37789 0.88282 -0.39015 0.87379 -0.39755 C 0.86389 -0.40564 0.85296 -0.38344 0.84306 -0.37511 C 0.82171 -0.35731 0.80209 -0.3358 0.78004 -0.31961 C 0.73177 -0.28376 0.68264 -0.2493 0.6323 -0.21924 C -0.41545 0.4075 0.6658 -0.24792 -0.21684 0.24191 C -0.25659 0.26411 -0.29218 0.29811 -0.33073 0.32378 C -0.38194 0.35777 -0.43385 0.38923 -0.48593 0.42022 C -0.52152 0.44126 -0.55729 0.46138 -0.59392 0.47965 C -0.61093 0.48821 -0.62864 0.4933 -0.64618 0.5 C -0.65017 0.50162 -0.66267 0.50509 -0.6585 0.50417 C -0.65104 0.50255 -0.64409 0.5 -0.6368 0.49792 C -0.41805 0.33696 -0.05989 0.21208 0.12778 0.13946 C 0.80521 -0.1228 0.5257 -0.01989 0.96459 -0.1783 C 0.97691 -0.1827 0.99028 -0.17969 1.00313 -0.18039 C 1.01059 -0.16443 1.00973 -0.17067 0.98768 -0.14546 C 0.97327 -0.12881 0.95782 -0.11355 0.9415 -0.10037 C 0.75712 0.04973 0.57118 0.19612 0.38612 0.34436 C 0.31927 0.39778 -0.09479 0.70121 -0.30607 0.75417 C -0.35711 0.72017 -0.31388 0.75185 -0.17847 0.65981 C 0.40139 0.26596 0.12761 0.46601 0.7724 -0.05319 C 0.78646 -0.06452 0.80139 -0.07423 0.81389 -0.08811 C 0.82309 -0.09829 0.83264 -0.10823 0.8415 -0.11887 C 0.84393 -0.12188 0.84914 -0.12511 0.84775 -0.12904 C 0.84636 -0.13251 0.84237 -0.12534 0.83993 -0.12303 C 0.81684 -0.10268 0.79427 -0.08117 0.77084 -0.06151 C 0.71997 -0.01919 0.6691 0.0229 0.61841 0.06568 C 0.56407 0.1117 0.51198 0.16906 0.44775 0.18849 C 0.44098 0.17553 0.45452 0.15588 0.46146 0.14755 C 0.49862 0.10315 0.51424 0.08904 0.56007 0.07586 C 0.57084 0.07794 0.5823 0.07678 0.59237 0.0821 C 0.59653 0.08418 0.59844 0.09089 0.6 0.09644 C 0.60573 0.11702 0.60782 0.13923 0.61389 0.15981 C 0.63594 0.23474 0.64983 0.31291 0.6724 0.38738 C 0.67552 0.4105 0.66858 0.4149 0.65226 0.41813 C 0.61945 0.42484 0.58577 0.42669 0.55382 0.43849 C 0.41025 0.49168 0.26945 0.55828 0.12622 0.61286 C -0.00763 0.66397 -0.30573 0.70722 -0.38003 0.72133 C -0.53489 0.71254 -0.64965 0.71716 -0.78003 0.5902 C -0.80347 0.56753 -0.81996 0.53423 -0.83993 0.50625 C -0.8467 0.47826 -0.85954 0.45167 -0.86007 0.4223 C -0.8625 0.27845 -0.69166 0.03677 -0.67083 0.0081 C -0.49687 -0.23173 -0.27048 -0.42021 -0.02309 -0.48358 C 0.02813 -0.49676 0.08056 -0.49861 0.1323 -0.50624 C 0.18212 -0.50347 0.2323 -0.5074 0.2816 -0.49792 C 0.39566 -0.47618 0.53021 -0.40726 0.60764 -0.287 C 0.66355 -0.20004 0.70921 -0.10245 0.76007 -0.01017 C 0.76962 0.12928 0.7724 0.12442 0.74462 0.3402 C 0.74167 0.36309 0.72934 0.38206 0.71997 0.40171 C 0.67552 0.49491 0.63316 0.5902 0.58316 0.67831 C 0.56719 0.70652 0.54462 0.72734 0.52309 0.74815 C 0.45487 0.81383 0.35504 0.89223 0.27379 0.91813 C 0.2283 0.9327 0.18056 0.92484 0.13386 0.92831 C -0.13333 0.92276 -0.40347 0.96531 -0.6677 0.91189 C -0.70382 0.90449 -0.65573 0.81314 -0.63541 0.77267 C -0.54496 0.59228 -0.4927 0.51272 -0.38003 0.40981 C -0.21875 0.26249 -0.07048 0.15819 0.11546 0.03886 C 0.21598 -0.02567 0.36337 -0.03469 0.4724 -0.04509 C 0.53125 -0.04163 0.58559 -0.04949 0.63993 -0.01642 C 0.65191 -0.00902 0.66059 0.00555 0.67084 0.01642 C 0.70504 0.09968 0.5849 0.18918 0.55851 0.21531 C 0.4257 0.34598 0.29775 0.48728 0.15539 0.59852 C -0.275 0.93455 -0.17621 0.91559 -0.4276 0.92831 C -0.51996 0.84089 -0.68107 0.81383 -0.70451 0.66605 C -0.72482 0.53839 -0.58229 0.46184 -0.51684 0.36471 C -0.23732 -0.05018 0.06216 -0.34366 0.48316 -0.43039 C 0.50886 -0.4283 0.53907 -0.4438 0.56007 -0.42414 C 0.57118 -0.41397 0.54375 -0.39523 0.53386 -0.38321 C 0.34879 -0.15957 0.16146 0.06083 -0.02465 0.28284 C -0.17795 0.46554 -0.36093 0.59852 -0.52916 0.75625 C -0.57187 0.79649 -0.61927 0.82794 -0.67204 0.8321 C -0.69392 0.71832 -0.35017 0.3506 -0.33698 0.33603 C -0.14323 0.12257 -0.06632 0.02521 0.12466 -0.10453 C 0.39063 -0.28515 0.46181 -0.36725 0.69688 -0.4098 C 0.71181 -0.40842 0.72778 -0.41397 0.7415 -0.40587 C 0.74809 -0.40194 0.7533 -0.38691 0.74931 -0.37904 C 0.71198 -0.30527 0.67431 -0.22895 0.62309 -0.17206 C 0.42275 0.05088 0.2066 0.24723 -0.00156 0.45699 C -0.10659 0.56268 -0.2118 0.8143 -0.33229 0.74399 C -0.4427 0.67947 -0.15816 0.52151 -0.06458 0.42022 C 0.28386 0.04279 0.70417 -0.32493 1.1507 -0.44681 C 1.17309 -0.4401 1.21129 -0.44149 1.1724 -0.37904 C 1.09827 -0.25994 1.02084 -0.14315 0.9323 -0.04301 C 0.72622 0.19034 0.50521 0.39917 0.2908 0.61887 C 0.18473 0.7278 0.05191 0.80065 -0.02916 0.94265 C -0.10399 1.07331 0.16997 0.74862 0.27084 0.6538 C 0.44219 0.49283 0.63316 0.29417 0.83855 0.24399 C 0.83177 0.25555 0.82726 0.26989 0.81841 0.27868 C 0.37379 0.71786 0.43386 0.65079 -0.02621 1.02683 C -0.10972 1.02197 -0.19826 1.05065 -0.27691 1.01249 C -0.30121 1.0007 -0.25121 0.9519 -0.23385 0.92623 C -0.14079 0.78955 -0.04566 0.65518 0.05382 0.5266 C 0.18056 0.36286 0.37396 0.13229 0.54931 0.03886 C 0.86684 -0.13043 -0.03368 0.51573 -0.32621 0.75208 C -0.36198 0.78099 -0.39948 0.80574 -0.43524 0.83418 C -0.51996 0.90079 -0.61059 1.0111 -0.71215 1.02683 C -0.74739 0.94566 -0.72639 1.00162 -0.6092 0.8136 C -0.40156 0.48011 -0.39965 0.5007 -0.12621 0.24191 C -0.05069 0.17045 0.03386 0.11032 0.12309 0.07586 C -0.24704 0.40426 0.04792 0.13899 -0.73836 0.91605 C -0.81875 0.99538 -0.81649 0.98913 -0.88767 1.02683 C -0.71736 0.79047 -0.53975 0.54024 -0.32309 0.38946 C -0.22777 0.32308 -0.13229 0.25694 -0.03698 0.19057 C 0.0382 0.1383 0.12153 0.09552 0.20608 0.07794 C 0.13299 0.24168 0.179 0.14686 -0.08454 0.40981 C -0.21041 0.53539 -0.34218 0.65033 -0.47066 0.77059 C -0.55208 0.84667 -0.63159 0.92854 -0.71996 0.98983 C -0.67639 0.91536 -0.63906 0.83349 -0.58906 0.76642 C -0.38698 0.49376 -0.14427 0.2426 0.10469 0.04926 C 0.2507 -0.06429 0.38681 -0.24329 0.55539 -0.26017 C 0.42136 -0.03307 0.5349 -0.21531 0.13073 0.18455 C 0.00625 0.30759 -0.1184 0.43062 -0.24305 0.55343 C -0.26614 0.57609 -0.28906 0.59875 -0.31232 0.62096 C -0.33211 0.63969 -0.35225 0.65796 -0.37222 0.67623 C -0.37829 0.68178 -0.39635 0.69912 -0.39079 0.69265 C -0.33906 0.63113 -0.29045 0.56453 -0.23541 0.50833 C -0.19461 0.4667 -0.14948 0.43294 -0.10468 0.39963 C 0.18698 0.18224 0.48073 -0.03006 0.77379 -0.24375 C 0.80834 -0.26896 0.70487 -0.19241 0.67084 -0.16605 C 0.66007 -0.15772 0.5198 -0.02891 0.4816 -0.0185 C 0.62622 -0.1642 0.77379 -0.31498 0.93073 -0.43039 C 1.0073 -0.48658 1.09584 -0.50694 1.17848 -0.54509 C 0.91112 -0.15726 1.12518 -0.4246 0.67535 -0.04301 C 0.49532 0.10985 0.32136 0.27498 0.1415 0.42831 C 0.01511 0.53608 -0.11493 0.63576 -0.24305 0.73983 C -0.25034 0.74584 -0.25746 0.75208 -0.26458 0.75833 C -0.26614 0.75972 -0.27066 0.76411 -0.26927 0.76249 C -0.09791 0.55019 0.44688 0.13183 0.64462 -0.03076 C 0.67726 -0.05758 0.71112 -0.08187 0.74618 -0.10245 C 0.80243 -0.13529 0.91841 -0.19056 0.91841 -0.19056 C 0.66164 0.11286 0.88073 -0.13991 0.12622 0.44681 C 0.00417 0.54163 -0.11892 0.63391 -0.24149 0.72757 C -0.28628 0.7618 -0.32222 0.81591 -0.36927 0.84436 C -0.48507 0.9149 -0.60816 0.96323 -0.72743 1.02267 C -0.70295 1.02405 -0.62916 1.02891 -0.65382 1.02683 C -0.90746 1.00532 -1.0677 1.1161 -0.87847 0.60037 C -0.81701 0.43294 -0.67031 0.27244 -0.53975 0.18455 C -0.41319 0.09922 -0.28628 0.01365 -0.15538 -0.05943 C -0.11423 -0.08233 0.0566 -0.09898 0.08316 -0.10245 C 0.16372 -0.09158 0.24636 -0.09644 0.32466 -0.06961 C 0.3448 -0.06267 0.34393 -0.0067 0.36459 -0.00624 C 0.39532 -0.00578 0.41702 -0.04972 0.44462 -0.06753 C 0.56476 -0.14523 0.68438 -0.22433 0.80764 -0.29301 C 0.86598 -0.32539 0.99914 -0.33834 1.0507 -0.34644 C 1.09323 -0.34297 1.1658 -0.39038 1.17848 -0.33603 C 1.19566 -0.26179 1.15625 -0.15402 1.10157 -0.12696 C 1.01511 -0.08418 0.91806 -0.15032 0.82622 -0.16188 C 0.75487 -0.19472 0.6882 -0.21438 0.62778 -0.27659 C 0.61042 -0.2944 0.59896 -0.3203 0.58455 -0.34227 C 0.56927 -0.39153 0.56198 -0.39847 0.56302 -0.44889 C 0.56302 -0.45074 0.56789 -0.48057 0.5724 -0.48566 C 0.57865 -0.4926 0.6066 -0.49699 0.60921 -0.49792 C 0.62674 -0.4963 0.67101 -0.49537 0.68768 -0.4815 C 0.69098 -0.47872 0.68577 -0.47109 0.68316 -0.46716 C 0.65018 -0.4179 0.57448 -0.31845 0.53855 -0.27058 C 0.48855 -0.20397 0.42622 -0.1561 0.36927 -0.10037 C 0.32344 -0.0555 0.27639 -0.01318 0.22917 0.02868 C 0.18125 0.07123 0.13247 0.11656 0.07535 0.13321 C 0.06771 0.13252 0.05955 0.13414 0.05226 0.13113 C 0.05018 0.13021 0.05191 0.12512 0.0507 0.12304 C 0.04966 0.12142 0.04775 0.12165 0.04618 0.12096 C 0.01667 0.12604 0.03351 0.12211 -0.0184 0.14547 C -0.08819 0.17692 -0.14982 0.21994 -0.21545 0.26642 C -0.24218 0.28539 -0.27638 0.30666 -0.29843 0.33603 C -0.29409 0.35338 -0.29774 0.34043 -0.28159 0.37096 C -0.26284 0.40611 -0.25138 0.44704 -0.23698 0.48566 C -0.22621 0.5148 -0.21666 0.54464 -0.20607 0.57378 C -0.1967 0.59991 -0.1868 0.62581 -0.17691 0.65171 C -0.15034 0.72179 -0.12083 0.79047 -0.11076 0.86887 C -0.10052 0.82979 -0.04496 0.79996 -0.02916 0.78701 C 0.04167 0.72826 0.00313 0.76874 0.08316 0.71531 C 0.09914 0.70467 0.11337 0.68941 0.12917 0.67831 C 0.15747 0.65865 0.18664 0.64131 0.21546 0.62304 C 0.22205 0.61887 0.23768 0.60615 0.24618 0.60245 C 0.23802 0.60176 0.22952 0.60269 0.22153 0.60037 C 0.2198 0.59991 0.21962 0.59621 0.21841 0.59436 C 0.20782 0.5791 0.19757 0.56337 0.18612 0.54926 C 0.17223 0.53215 0.15782 0.51596 0.14462 0.49792 C 0.08108 0.41166 0.03091 0.30898 -0.00607 0.19889 C -0.02066 0.15541 -0.02517 0.13668 -0.03541 0.09228 C -0.04027 0.07123 -0.0493 0.02868 -0.0493 0.02868 C -0.05034 0.01712 -0.05052 0.0111 -0.05225 0 C -0.0526 -0.00277 -0.05468 -0.01064 -0.05382 -0.00809 C -0.05243 -0.00416 -0.05069 0.00417 -0.05069 0.00417 C -0.0743 0.00486 -0.09791 0.0037 -0.12152 0.00625 C -0.12465 0.00648 -0.13263 0.01642 -0.13541 0.0185 C -0.14895 0.02868 -0.16458 0.04094 -0.18003 0.0451 C -0.20659 0.06846 -0.23993 0.07331 -0.26927 0.08812 C -0.28993 0.09852 -0.2776 0.09205 -0.30607 0.1087 C -0.31336 0.11286 -0.32187 0.11286 -0.32916 0.11679 C -0.34444 0.12512 -0.35121 0.13044 -0.3677 0.13321 C -0.37569 0.13876 -0.38402 0.13876 -0.39236 0.14339 C -0.4552 0.17808 -0.51441 0.20652 -0.58159 0.22549 C -0.62152 0.23682 -0.66632 0.2389 -0.70139 0.27059 C -0.72257 0.2648 -0.74132 0.25093 -0.76145 0.24191 C -0.77152 0.23751 -0.78229 0.2359 -0.79236 0.2315 C -0.80538 0.22572 -0.8177 0.21693 -0.83073 0.21115 C -0.85711 0.19936 -0.88524 0.18918 -0.91232 0.18039 C -0.93611 0.1642 -0.92152 0.17877 -0.92152 0.1087 " pathEditMode="relative" ptsTypes="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A">
                                      <p:cBhvr>
                                        <p:cTn id="114" dur="2000" fill="hold"/>
                                        <p:tgtEl>
                                          <p:spTgt spid="2"/>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15" fill="hold" display="0">
                  <p:stCondLst>
                    <p:cond delay="indefinite"/>
                  </p:stCondLst>
                  <p:endCondLst>
                    <p:cond evt="onPrev" delay="0">
                      <p:tgtEl>
                        <p:sldTgt/>
                      </p:tgtEl>
                    </p:cond>
                    <p:cond evt="onStopAudio" delay="0">
                      <p:tgtEl>
                        <p:sldTgt/>
                      </p:tgtEl>
                    </p:cond>
                  </p:endCondLst>
                </p:cTn>
                <p:tgtEl>
                  <p:spTgt spid="11"/>
                </p:tgtEl>
              </p:cMediaNode>
            </p:audio>
          </p:childTnLst>
        </p:cTn>
      </p:par>
    </p:tnLst>
    <p:bldLst>
      <p:bldP spid="2" grpId="0"/>
      <p:bldP spid="2" grpId="1"/>
    </p:bld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gradFill flip="none" rotWithShape="1">
          <a:gsLst>
            <a:gs pos="0">
              <a:srgbClr val="0000FF"/>
            </a:gs>
            <a:gs pos="32000">
              <a:srgbClr val="FF0000"/>
            </a:gs>
            <a:gs pos="57000">
              <a:srgbClr val="660066"/>
            </a:gs>
            <a:gs pos="82000">
              <a:schemeClr val="tx1">
                <a:lumMod val="95000"/>
                <a:lumOff val="5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rot="313960">
            <a:off x="692124" y="383798"/>
            <a:ext cx="8470727" cy="1184649"/>
          </a:xfrm>
        </p:spPr>
        <p:txBody>
          <a:bodyPr>
            <a:noAutofit/>
          </a:bodyPr>
          <a:lstStyle/>
          <a:p>
            <a:r>
              <a:rPr lang="en-US" sz="4500" dirty="0" smtClean="0">
                <a:latin typeface="Chalkboard"/>
                <a:cs typeface="Chalkboard"/>
              </a:rPr>
              <a:t>Positive</a:t>
            </a:r>
            <a:r>
              <a:rPr lang="en-US" sz="4500" dirty="0" smtClean="0">
                <a:solidFill>
                  <a:srgbClr val="3366FF"/>
                </a:solidFill>
                <a:latin typeface="Chalkboard"/>
                <a:cs typeface="Chalkboard"/>
              </a:rPr>
              <a:t> </a:t>
            </a:r>
            <a:r>
              <a:rPr lang="en-US" sz="4500" dirty="0" smtClean="0">
                <a:solidFill>
                  <a:srgbClr val="660066"/>
                </a:solidFill>
                <a:latin typeface="Chalkboard"/>
                <a:cs typeface="Chalkboard"/>
              </a:rPr>
              <a:t>and</a:t>
            </a:r>
            <a:r>
              <a:rPr lang="en-US" sz="4500" dirty="0" smtClean="0">
                <a:solidFill>
                  <a:srgbClr val="3366FF"/>
                </a:solidFill>
                <a:latin typeface="Chalkboard"/>
                <a:cs typeface="Chalkboard"/>
              </a:rPr>
              <a:t> </a:t>
            </a:r>
            <a:r>
              <a:rPr lang="en-US" sz="4500" dirty="0" smtClean="0">
                <a:solidFill>
                  <a:srgbClr val="0000FF"/>
                </a:solidFill>
                <a:latin typeface="Chalkboard"/>
                <a:cs typeface="Chalkboard"/>
              </a:rPr>
              <a:t>Negative</a:t>
            </a:r>
            <a:r>
              <a:rPr lang="en-US" sz="4500" dirty="0" smtClean="0">
                <a:solidFill>
                  <a:srgbClr val="3366FF"/>
                </a:solidFill>
                <a:latin typeface="Chalkboard"/>
                <a:cs typeface="Chalkboard"/>
              </a:rPr>
              <a:t> </a:t>
            </a:r>
            <a:r>
              <a:rPr lang="en-US" sz="4500" dirty="0" smtClean="0">
                <a:solidFill>
                  <a:srgbClr val="FF0000"/>
                </a:solidFill>
                <a:latin typeface="Chalkboard"/>
                <a:cs typeface="Chalkboard"/>
              </a:rPr>
              <a:t>Integers</a:t>
            </a:r>
            <a:endParaRPr lang="en-US" sz="4500" dirty="0">
              <a:solidFill>
                <a:srgbClr val="FF0000"/>
              </a:solidFill>
              <a:latin typeface="Chalkboard"/>
              <a:cs typeface="Chalkboard"/>
            </a:endParaRPr>
          </a:p>
        </p:txBody>
      </p:sp>
      <p:sp>
        <p:nvSpPr>
          <p:cNvPr id="3" name="Subtitle 2"/>
          <p:cNvSpPr>
            <a:spLocks noGrp="1"/>
          </p:cNvSpPr>
          <p:nvPr>
            <p:ph type="subTitle" idx="1"/>
          </p:nvPr>
        </p:nvSpPr>
        <p:spPr/>
        <p:txBody>
          <a:bodyPr>
            <a:normAutofit fontScale="92500"/>
          </a:bodyPr>
          <a:lstStyle/>
          <a:p>
            <a:r>
              <a:rPr lang="en-US" dirty="0" smtClean="0">
                <a:solidFill>
                  <a:schemeClr val="bg1"/>
                </a:solidFill>
              </a:rPr>
              <a:t>Everyone knows how to add, subtract, multiply, and divide positive integers, but what about negative inters?</a:t>
            </a:r>
            <a:endParaRPr lang="en-US" dirty="0">
              <a:solidFill>
                <a:schemeClr val="bg1"/>
              </a:solidFill>
            </a:endParaRPr>
          </a:p>
        </p:txBody>
      </p:sp>
      <p:sp>
        <p:nvSpPr>
          <p:cNvPr id="7" name="TextBox 6"/>
          <p:cNvSpPr txBox="1"/>
          <p:nvPr/>
        </p:nvSpPr>
        <p:spPr>
          <a:xfrm>
            <a:off x="1932682" y="1711911"/>
            <a:ext cx="5439118" cy="2308324"/>
          </a:xfrm>
          <a:prstGeom prst="rect">
            <a:avLst/>
          </a:prstGeom>
          <a:noFill/>
        </p:spPr>
        <p:txBody>
          <a:bodyPr wrap="square" rtlCol="0">
            <a:spAutoFit/>
          </a:bodyPr>
          <a:lstStyle/>
          <a:p>
            <a:r>
              <a:rPr lang="en-US" sz="2400" dirty="0" smtClean="0">
                <a:solidFill>
                  <a:schemeClr val="bg1"/>
                </a:solidFill>
              </a:rPr>
              <a:t>If done correctly, negative integers can be a lot like positive integers.  The main thing to know about negative numbers is that not all equations using negative numbers are actually negative, they can be positive too!</a:t>
            </a:r>
            <a:endParaRPr lang="en-US" sz="2400" dirty="0">
              <a:solidFill>
                <a:schemeClr val="bg1"/>
              </a:solidFill>
            </a:endParaRPr>
          </a:p>
        </p:txBody>
      </p:sp>
      <p:sp>
        <p:nvSpPr>
          <p:cNvPr id="5" name="TextBox 4"/>
          <p:cNvSpPr txBox="1"/>
          <p:nvPr/>
        </p:nvSpPr>
        <p:spPr>
          <a:xfrm>
            <a:off x="455560" y="1111746"/>
            <a:ext cx="4990437" cy="3600986"/>
          </a:xfrm>
          <a:prstGeom prst="rect">
            <a:avLst/>
          </a:prstGeom>
          <a:noFill/>
        </p:spPr>
        <p:txBody>
          <a:bodyPr wrap="square" rtlCol="0">
            <a:spAutoFit/>
          </a:bodyPr>
          <a:lstStyle/>
          <a:p>
            <a:r>
              <a:rPr lang="en-US" sz="2400" dirty="0" smtClean="0">
                <a:solidFill>
                  <a:schemeClr val="bg1"/>
                </a:solidFill>
              </a:rPr>
              <a:t>Think of adding integers like hot and cold cubes, with negative integers  being cold. When you add two or more cold cubes together, you get an even colder </a:t>
            </a:r>
            <a:r>
              <a:rPr lang="en-US" sz="2400" dirty="0" err="1" smtClean="0">
                <a:solidFill>
                  <a:schemeClr val="bg1"/>
                </a:solidFill>
              </a:rPr>
              <a:t>tempeture</a:t>
            </a:r>
            <a:r>
              <a:rPr lang="en-US" sz="2400" dirty="0" smtClean="0">
                <a:solidFill>
                  <a:schemeClr val="bg1"/>
                </a:solidFill>
              </a:rPr>
              <a:t> and vice versa with hot cubes, but adding hot cubes to cold cubes is a bit more complicated. </a:t>
            </a:r>
          </a:p>
          <a:p>
            <a:endParaRPr lang="en-US" dirty="0" smtClean="0">
              <a:solidFill>
                <a:schemeClr val="bg1"/>
              </a:solidFill>
            </a:endParaRPr>
          </a:p>
          <a:p>
            <a:endParaRPr lang="en-US" dirty="0">
              <a:solidFill>
                <a:schemeClr val="bg1"/>
              </a:solidFill>
            </a:endParaRPr>
          </a:p>
        </p:txBody>
      </p:sp>
      <p:sp>
        <p:nvSpPr>
          <p:cNvPr id="6" name="TextBox 5"/>
          <p:cNvSpPr txBox="1"/>
          <p:nvPr/>
        </p:nvSpPr>
        <p:spPr>
          <a:xfrm>
            <a:off x="3313169" y="207086"/>
            <a:ext cx="4735070" cy="6370974"/>
          </a:xfrm>
          <a:prstGeom prst="rect">
            <a:avLst/>
          </a:prstGeom>
          <a:noFill/>
        </p:spPr>
        <p:txBody>
          <a:bodyPr wrap="square" rtlCol="0">
            <a:spAutoFit/>
          </a:bodyPr>
          <a:lstStyle/>
          <a:p>
            <a:r>
              <a:rPr lang="en-US" sz="2400" dirty="0" smtClean="0">
                <a:solidFill>
                  <a:schemeClr val="bg1"/>
                </a:solidFill>
              </a:rPr>
              <a:t>As previously stated, negative numbers plus positive numbers are more complicated than positive plus positive. Using the hot and cold cube strategy can be helpful. When there are more hot cubes then cold cubes, the result will be positive,</a:t>
            </a:r>
          </a:p>
          <a:p>
            <a:r>
              <a:rPr lang="en-US" sz="2400" dirty="0" smtClean="0">
                <a:solidFill>
                  <a:schemeClr val="bg1"/>
                </a:solidFill>
              </a:rPr>
              <a:t>EXAMPLE: -10 +  20 = 10</a:t>
            </a:r>
          </a:p>
          <a:p>
            <a:endParaRPr lang="en-US" sz="2400" dirty="0" smtClean="0">
              <a:solidFill>
                <a:schemeClr val="bg1"/>
              </a:solidFill>
            </a:endParaRPr>
          </a:p>
          <a:p>
            <a:r>
              <a:rPr lang="en-US" sz="2400" dirty="0" smtClean="0">
                <a:solidFill>
                  <a:schemeClr val="bg1"/>
                </a:solidFill>
              </a:rPr>
              <a:t>This is similar to more cold cubes then hot</a:t>
            </a:r>
          </a:p>
          <a:p>
            <a:r>
              <a:rPr lang="en-US" sz="2400" dirty="0" smtClean="0">
                <a:solidFill>
                  <a:schemeClr val="bg1"/>
                </a:solidFill>
              </a:rPr>
              <a:t>EXAMPLE: 10 + (-20) = (-10)</a:t>
            </a:r>
          </a:p>
          <a:p>
            <a:endParaRPr lang="en-US" sz="2400" dirty="0" smtClean="0">
              <a:solidFill>
                <a:schemeClr val="bg1"/>
              </a:solidFill>
            </a:endParaRPr>
          </a:p>
          <a:p>
            <a:r>
              <a:rPr lang="en-US" sz="2400" dirty="0" smtClean="0">
                <a:solidFill>
                  <a:schemeClr val="bg1"/>
                </a:solidFill>
              </a:rPr>
              <a:t>When using two negative integers, the sign stays the same.</a:t>
            </a:r>
          </a:p>
          <a:p>
            <a:r>
              <a:rPr lang="en-US" sz="2400" dirty="0" smtClean="0">
                <a:solidFill>
                  <a:schemeClr val="bg1"/>
                </a:solidFill>
              </a:rPr>
              <a:t>EXAMPLE: -10 + (-20) = (-30)</a:t>
            </a:r>
          </a:p>
          <a:p>
            <a:endParaRPr lang="en-US" sz="2400" dirty="0" smtClean="0">
              <a:solidFill>
                <a:schemeClr val="bg1"/>
              </a:solidFill>
            </a:endParaRPr>
          </a:p>
        </p:txBody>
      </p:sp>
      <p:sp>
        <p:nvSpPr>
          <p:cNvPr id="10" name="TextBox 9"/>
          <p:cNvSpPr txBox="1"/>
          <p:nvPr/>
        </p:nvSpPr>
        <p:spPr>
          <a:xfrm>
            <a:off x="455560" y="0"/>
            <a:ext cx="7316840" cy="5909309"/>
          </a:xfrm>
          <a:prstGeom prst="rect">
            <a:avLst/>
          </a:prstGeom>
          <a:noFill/>
        </p:spPr>
        <p:txBody>
          <a:bodyPr wrap="square" rtlCol="0">
            <a:spAutoFit/>
          </a:bodyPr>
          <a:lstStyle/>
          <a:p>
            <a:r>
              <a:rPr lang="en-US" sz="2400" dirty="0" smtClean="0">
                <a:solidFill>
                  <a:schemeClr val="bg1"/>
                </a:solidFill>
              </a:rPr>
              <a:t>Subtracting negative integers are just like adding, except when using two different integers. When  a smaller number is subtracted  from a bigger number, the result is negative.</a:t>
            </a:r>
          </a:p>
          <a:p>
            <a:r>
              <a:rPr lang="en-US" sz="2400" dirty="0" smtClean="0">
                <a:solidFill>
                  <a:schemeClr val="bg1"/>
                </a:solidFill>
              </a:rPr>
              <a:t>EXAMPLE: 5 – 10 = (-5)</a:t>
            </a:r>
          </a:p>
          <a:p>
            <a:endParaRPr lang="en-US" sz="2400" dirty="0" smtClean="0">
              <a:solidFill>
                <a:schemeClr val="bg1"/>
              </a:solidFill>
            </a:endParaRPr>
          </a:p>
          <a:p>
            <a:r>
              <a:rPr lang="en-US" sz="2400" dirty="0" smtClean="0">
                <a:solidFill>
                  <a:schemeClr val="bg1"/>
                </a:solidFill>
              </a:rPr>
              <a:t>When a positive number is subtracted from a negative number, the answer I decided whether the positive or negative number is bigger.</a:t>
            </a:r>
          </a:p>
          <a:p>
            <a:r>
              <a:rPr lang="en-US" sz="2400" dirty="0" smtClean="0">
                <a:solidFill>
                  <a:schemeClr val="bg1"/>
                </a:solidFill>
              </a:rPr>
              <a:t>EXAMPLE: -20 – 10 = (-10) OR 20 – (-10)</a:t>
            </a:r>
          </a:p>
          <a:p>
            <a:r>
              <a:rPr lang="en-US" sz="2400" dirty="0" smtClean="0">
                <a:solidFill>
                  <a:schemeClr val="bg1"/>
                </a:solidFill>
              </a:rPr>
              <a:t>‘</a:t>
            </a:r>
          </a:p>
          <a:p>
            <a:r>
              <a:rPr lang="en-US" sz="2400" dirty="0" smtClean="0">
                <a:solidFill>
                  <a:schemeClr val="bg1"/>
                </a:solidFill>
              </a:rPr>
              <a:t>When using more than two integers, the larger amount decides the answer.</a:t>
            </a:r>
          </a:p>
          <a:p>
            <a:r>
              <a:rPr lang="en-US" sz="2400" dirty="0" smtClean="0">
                <a:solidFill>
                  <a:schemeClr val="bg1"/>
                </a:solidFill>
              </a:rPr>
              <a:t>EXAMPLE: 10 – (-20) – 30 – (-40)  = 0 </a:t>
            </a:r>
          </a:p>
          <a:p>
            <a:endParaRPr lang="en-US" sz="2400" dirty="0" smtClean="0">
              <a:solidFill>
                <a:schemeClr val="bg1"/>
              </a:solidFill>
            </a:endParaRPr>
          </a:p>
          <a:p>
            <a:endParaRPr lang="en-US" dirty="0" smtClean="0"/>
          </a:p>
        </p:txBody>
      </p:sp>
      <p:sp>
        <p:nvSpPr>
          <p:cNvPr id="11" name="TextBox 10"/>
          <p:cNvSpPr txBox="1"/>
          <p:nvPr/>
        </p:nvSpPr>
        <p:spPr>
          <a:xfrm>
            <a:off x="1687656" y="1111744"/>
            <a:ext cx="4773023" cy="3416320"/>
          </a:xfrm>
          <a:prstGeom prst="rect">
            <a:avLst/>
          </a:prstGeom>
          <a:noFill/>
        </p:spPr>
        <p:txBody>
          <a:bodyPr wrap="square" rtlCol="0">
            <a:spAutoFit/>
          </a:bodyPr>
          <a:lstStyle/>
          <a:p>
            <a:r>
              <a:rPr lang="en-US" sz="2400" dirty="0" smtClean="0">
                <a:solidFill>
                  <a:srgbClr val="FFFFFF"/>
                </a:solidFill>
              </a:rPr>
              <a:t>Multiplying integers are  pretty easy: when there are an even number of negative numbers, the answer is positive. </a:t>
            </a:r>
          </a:p>
          <a:p>
            <a:r>
              <a:rPr lang="en-US" sz="2400" dirty="0" smtClean="0">
                <a:solidFill>
                  <a:srgbClr val="FFFFFF"/>
                </a:solidFill>
              </a:rPr>
              <a:t>EXAMPLE: -10 </a:t>
            </a:r>
            <a:r>
              <a:rPr lang="en-US" sz="2400" dirty="0" err="1" smtClean="0">
                <a:solidFill>
                  <a:srgbClr val="FFFFFF"/>
                </a:solidFill>
              </a:rPr>
              <a:t>x</a:t>
            </a:r>
            <a:r>
              <a:rPr lang="en-US" sz="2400" dirty="0" smtClean="0">
                <a:solidFill>
                  <a:srgbClr val="FFFFFF"/>
                </a:solidFill>
              </a:rPr>
              <a:t> -10 = 20</a:t>
            </a:r>
          </a:p>
          <a:p>
            <a:endParaRPr lang="en-US" sz="2400" dirty="0" smtClean="0">
              <a:solidFill>
                <a:srgbClr val="FFFFFF"/>
              </a:solidFill>
            </a:endParaRPr>
          </a:p>
          <a:p>
            <a:r>
              <a:rPr lang="en-US" sz="2400" dirty="0" smtClean="0">
                <a:solidFill>
                  <a:srgbClr val="FFFFFF"/>
                </a:solidFill>
              </a:rPr>
              <a:t>When there is an odd number, the answer is negative.</a:t>
            </a:r>
          </a:p>
          <a:p>
            <a:r>
              <a:rPr lang="en-US" sz="2400" dirty="0" smtClean="0">
                <a:solidFill>
                  <a:srgbClr val="FFFFFF"/>
                </a:solidFill>
              </a:rPr>
              <a:t>EXAMPLE: -10 </a:t>
            </a:r>
            <a:r>
              <a:rPr lang="en-US" sz="2400" dirty="0" err="1" smtClean="0">
                <a:solidFill>
                  <a:srgbClr val="FFFFFF"/>
                </a:solidFill>
              </a:rPr>
              <a:t>x</a:t>
            </a:r>
            <a:r>
              <a:rPr lang="en-US" sz="2400" dirty="0" smtClean="0">
                <a:solidFill>
                  <a:srgbClr val="FFFFFF"/>
                </a:solidFill>
              </a:rPr>
              <a:t> 10 </a:t>
            </a:r>
            <a:r>
              <a:rPr lang="en-US" sz="2400" dirty="0" err="1" smtClean="0">
                <a:solidFill>
                  <a:srgbClr val="FFFFFF"/>
                </a:solidFill>
              </a:rPr>
              <a:t>x</a:t>
            </a:r>
            <a:r>
              <a:rPr lang="en-US" sz="2400" dirty="0" smtClean="0">
                <a:solidFill>
                  <a:srgbClr val="FFFFFF"/>
                </a:solidFill>
              </a:rPr>
              <a:t> -10 = -200</a:t>
            </a:r>
          </a:p>
        </p:txBody>
      </p:sp>
      <p:sp>
        <p:nvSpPr>
          <p:cNvPr id="13" name="TextBox 12"/>
          <p:cNvSpPr txBox="1"/>
          <p:nvPr/>
        </p:nvSpPr>
        <p:spPr>
          <a:xfrm>
            <a:off x="3751462" y="2819906"/>
            <a:ext cx="4296778" cy="5262979"/>
          </a:xfrm>
          <a:prstGeom prst="rect">
            <a:avLst/>
          </a:prstGeom>
          <a:noFill/>
        </p:spPr>
        <p:txBody>
          <a:bodyPr wrap="square" rtlCol="0">
            <a:spAutoFit/>
          </a:bodyPr>
          <a:lstStyle/>
          <a:p>
            <a:r>
              <a:rPr lang="en-US" sz="2400" dirty="0" smtClean="0">
                <a:solidFill>
                  <a:schemeClr val="bg1"/>
                </a:solidFill>
              </a:rPr>
              <a:t>Use the same </a:t>
            </a:r>
            <a:r>
              <a:rPr lang="en-US" sz="2400" dirty="0" err="1" smtClean="0">
                <a:solidFill>
                  <a:schemeClr val="bg1"/>
                </a:solidFill>
              </a:rPr>
              <a:t>strategety</a:t>
            </a:r>
            <a:r>
              <a:rPr lang="en-US" sz="2400" dirty="0" smtClean="0">
                <a:solidFill>
                  <a:schemeClr val="bg1"/>
                </a:solidFill>
              </a:rPr>
              <a:t> used for multiplying for dividing.</a:t>
            </a:r>
          </a:p>
          <a:p>
            <a:r>
              <a:rPr lang="en-US" sz="2400" dirty="0" smtClean="0">
                <a:solidFill>
                  <a:schemeClr val="bg1"/>
                </a:solidFill>
              </a:rPr>
              <a:t>EXAMPLE: -10 / -10 = 100</a:t>
            </a:r>
          </a:p>
          <a:p>
            <a:r>
              <a:rPr lang="en-US" sz="2400" dirty="0" smtClean="0">
                <a:solidFill>
                  <a:schemeClr val="bg1"/>
                </a:solidFill>
              </a:rPr>
              <a:t>positive.</a:t>
            </a:r>
          </a:p>
          <a:p>
            <a:r>
              <a:rPr lang="en-US" sz="2400" dirty="0" smtClean="0">
                <a:solidFill>
                  <a:schemeClr val="bg1"/>
                </a:solidFill>
              </a:rPr>
              <a:t>EXAMPLE: -10 </a:t>
            </a:r>
            <a:r>
              <a:rPr lang="en-US" sz="2400" dirty="0" err="1" smtClean="0">
                <a:solidFill>
                  <a:schemeClr val="bg1"/>
                </a:solidFill>
              </a:rPr>
              <a:t>x</a:t>
            </a:r>
            <a:r>
              <a:rPr lang="en-US" sz="2400" dirty="0" smtClean="0">
                <a:solidFill>
                  <a:schemeClr val="bg1"/>
                </a:solidFill>
              </a:rPr>
              <a:t> -10 =20</a:t>
            </a:r>
          </a:p>
          <a:p>
            <a:endParaRPr lang="en-US" sz="2400" dirty="0" smtClean="0">
              <a:solidFill>
                <a:schemeClr val="bg1"/>
              </a:solidFill>
            </a:endParaRPr>
          </a:p>
          <a:p>
            <a:r>
              <a:rPr lang="en-US" sz="2400" dirty="0" smtClean="0">
                <a:solidFill>
                  <a:schemeClr val="bg1"/>
                </a:solidFill>
              </a:rPr>
              <a:t>When multiplying an odd number of negative numbers, the answer is always negative.</a:t>
            </a:r>
          </a:p>
          <a:p>
            <a:r>
              <a:rPr lang="en-US" sz="2400" dirty="0" smtClean="0">
                <a:solidFill>
                  <a:schemeClr val="bg1"/>
                </a:solidFill>
              </a:rPr>
              <a:t>EXAMPLE: -10 </a:t>
            </a:r>
            <a:r>
              <a:rPr lang="en-US" sz="2400" dirty="0" err="1" smtClean="0">
                <a:solidFill>
                  <a:schemeClr val="bg1"/>
                </a:solidFill>
              </a:rPr>
              <a:t>x</a:t>
            </a:r>
            <a:r>
              <a:rPr lang="en-US" sz="2400" dirty="0" smtClean="0">
                <a:solidFill>
                  <a:schemeClr val="bg1"/>
                </a:solidFill>
              </a:rPr>
              <a:t> (-10) </a:t>
            </a:r>
            <a:r>
              <a:rPr lang="en-US" sz="2400" dirty="0" err="1" smtClean="0">
                <a:solidFill>
                  <a:schemeClr val="bg1"/>
                </a:solidFill>
              </a:rPr>
              <a:t>x</a:t>
            </a:r>
            <a:r>
              <a:rPr lang="en-US" sz="2400" dirty="0" smtClean="0">
                <a:solidFill>
                  <a:schemeClr val="bg1"/>
                </a:solidFill>
              </a:rPr>
              <a:t> 10 = (-200)</a:t>
            </a:r>
          </a:p>
          <a:p>
            <a:endParaRPr lang="en-US" sz="2400" dirty="0" smtClean="0"/>
          </a:p>
          <a:p>
            <a:r>
              <a:rPr lang="en-US" sz="2400" dirty="0" smtClean="0"/>
              <a:t>EXAMPLE: 10 / (-10) / (-10) = (-200</a:t>
            </a:r>
            <a:r>
              <a:rPr lang="en-US" dirty="0" smtClean="0"/>
              <a:t>) </a:t>
            </a:r>
            <a:endParaRPr lang="en-US" dirty="0"/>
          </a:p>
        </p:txBody>
      </p:sp>
      <p:sp>
        <p:nvSpPr>
          <p:cNvPr id="14" name="TextBox 13"/>
          <p:cNvSpPr txBox="1"/>
          <p:nvPr/>
        </p:nvSpPr>
        <p:spPr>
          <a:xfrm>
            <a:off x="2816193" y="2819906"/>
            <a:ext cx="3644486" cy="2677656"/>
          </a:xfrm>
          <a:prstGeom prst="rect">
            <a:avLst/>
          </a:prstGeom>
          <a:noFill/>
        </p:spPr>
        <p:txBody>
          <a:bodyPr wrap="square" rtlCol="0">
            <a:spAutoFit/>
          </a:bodyPr>
          <a:lstStyle/>
          <a:p>
            <a:r>
              <a:rPr lang="en-US" sz="7200" dirty="0" smtClean="0">
                <a:solidFill>
                  <a:schemeClr val="bg1"/>
                </a:solidFill>
              </a:rPr>
              <a:t>THE END!!!!!!</a:t>
            </a:r>
            <a:r>
              <a:rPr lang="en-US" sz="2400" dirty="0" smtClean="0">
                <a:solidFill>
                  <a:schemeClr val="bg1"/>
                </a:solidFill>
              </a:rPr>
              <a:t>!!!!!!!</a:t>
            </a:r>
            <a:endParaRPr lang="en-US" sz="2400" dirty="0">
              <a:solidFill>
                <a:schemeClr val="bg1"/>
              </a:solidFill>
            </a:endParaRPr>
          </a:p>
        </p:txBody>
      </p:sp>
      <p:sp>
        <p:nvSpPr>
          <p:cNvPr id="12" name="Slide Number Placeholder 11"/>
          <p:cNvSpPr>
            <a:spLocks noGrp="1"/>
          </p:cNvSpPr>
          <p:nvPr>
            <p:ph type="sldNum" sz="quarter" idx="12"/>
          </p:nvPr>
        </p:nvSpPr>
        <p:spPr/>
        <p:txBody>
          <a:bodyPr/>
          <a:lstStyle/>
          <a:p>
            <a:fld id="{DA85F283-2326-C842-9C17-A3182CBF7A64}" type="slidenum">
              <a:rPr lang="en-US" smtClean="0"/>
              <a:pPr/>
              <a:t>3</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8" presetClass="emph" presetSubtype="0" accel="50000" decel="50000" fill="hold" grpId="1" nodeType="clickEffect">
                                  <p:stCondLst>
                                    <p:cond delay="0"/>
                                  </p:stCondLst>
                                  <p:iterate type="lt">
                                    <p:tmPct val="0"/>
                                  </p:iterate>
                                  <p:childTnLst>
                                    <p:animRot by="21600000">
                                      <p:cBhvr>
                                        <p:cTn id="13" dur="2000" fill="hold"/>
                                        <p:tgtEl>
                                          <p:spTgt spid="2"/>
                                        </p:tgtEl>
                                        <p:attrNameLst>
                                          <p:attrName>r</p:attrName>
                                        </p:attrNameLst>
                                      </p:cBhvr>
                                    </p:animRot>
                                  </p:childTnLst>
                                </p:cTn>
                              </p:par>
                            </p:childTnLst>
                          </p:cTn>
                        </p:par>
                      </p:childTnLst>
                    </p:cTn>
                  </p:par>
                  <p:par>
                    <p:cTn id="14" fill="hold">
                      <p:stCondLst>
                        <p:cond delay="indefinite"/>
                      </p:stCondLst>
                      <p:childTnLst>
                        <p:par>
                          <p:cTn id="15" fill="hold">
                            <p:stCondLst>
                              <p:cond delay="0"/>
                            </p:stCondLst>
                            <p:childTnLst>
                              <p:par>
                                <p:cTn id="16" presetID="6" presetClass="exit" presetSubtype="16" fill="hold" grpId="2" nodeType="clickEffect">
                                  <p:stCondLst>
                                    <p:cond delay="2000"/>
                                  </p:stCondLst>
                                  <p:iterate type="lt">
                                    <p:tmPct val="0"/>
                                  </p:iterate>
                                  <p:childTnLst>
                                    <p:animEffect transition="out" filter="circle(in)">
                                      <p:cBhvr>
                                        <p:cTn id="17" dur="2000"/>
                                        <p:tgtEl>
                                          <p:spTgt spid="2"/>
                                        </p:tgtEl>
                                      </p:cBhvr>
                                    </p:animEffect>
                                    <p:set>
                                      <p:cBhvr>
                                        <p:cTn id="18" dur="1" fill="hold">
                                          <p:stCondLst>
                                            <p:cond delay="1999"/>
                                          </p:stCondLst>
                                        </p:cTn>
                                        <p:tgtEl>
                                          <p:spTgt spid="2"/>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3">
                                            <p:txEl>
                                              <p:pRg st="0" end="0"/>
                                            </p:txEl>
                                          </p:spTgt>
                                        </p:tgtEl>
                                        <p:attrNameLst>
                                          <p:attrName>style.visibility</p:attrName>
                                        </p:attrNameLst>
                                      </p:cBhvr>
                                      <p:to>
                                        <p:strVal val="visible"/>
                                      </p:to>
                                    </p:set>
                                    <p:anim by="(-#ppt_w*2)" calcmode="lin" valueType="num">
                                      <p:cBhvr rctx="PPT">
                                        <p:cTn id="23" dur="500" autoRev="1" fill="hold">
                                          <p:stCondLst>
                                            <p:cond delay="0"/>
                                          </p:stCondLst>
                                        </p:cTn>
                                        <p:tgtEl>
                                          <p:spTgt spid="3">
                                            <p:txEl>
                                              <p:pRg st="0" end="0"/>
                                            </p:txEl>
                                          </p:spTgt>
                                        </p:tgtEl>
                                        <p:attrNameLst>
                                          <p:attrName>ppt_w</p:attrName>
                                        </p:attrNameLst>
                                      </p:cBhvr>
                                    </p:anim>
                                    <p:anim by="(#ppt_w*0.50)" calcmode="lin" valueType="num">
                                      <p:cBhvr>
                                        <p:cTn id="24" dur="500" decel="50000" autoRev="1" fill="hold">
                                          <p:stCondLst>
                                            <p:cond delay="0"/>
                                          </p:stCondLst>
                                        </p:cTn>
                                        <p:tgtEl>
                                          <p:spTgt spid="3">
                                            <p:txEl>
                                              <p:pRg st="0" end="0"/>
                                            </p:txEl>
                                          </p:spTgt>
                                        </p:tgtEl>
                                        <p:attrNameLst>
                                          <p:attrName>ppt_x</p:attrName>
                                        </p:attrNameLst>
                                      </p:cBhvr>
                                    </p:anim>
                                    <p:anim from="(-#ppt_h/2)" to="(#ppt_y)" calcmode="lin" valueType="num">
                                      <p:cBhvr>
                                        <p:cTn id="25" dur="1000" fill="hold">
                                          <p:stCondLst>
                                            <p:cond delay="0"/>
                                          </p:stCondLst>
                                        </p:cTn>
                                        <p:tgtEl>
                                          <p:spTgt spid="3">
                                            <p:txEl>
                                              <p:pRg st="0" end="0"/>
                                            </p:txEl>
                                          </p:spTgt>
                                        </p:tgtEl>
                                        <p:attrNameLst>
                                          <p:attrName>ppt_y</p:attrName>
                                        </p:attrNameLst>
                                      </p:cBhvr>
                                    </p:anim>
                                    <p:animRot by="21600000">
                                      <p:cBhvr>
                                        <p:cTn id="26" dur="1000" fill="hold">
                                          <p:stCondLst>
                                            <p:cond delay="0"/>
                                          </p:stCondLst>
                                        </p:cTn>
                                        <p:tgtEl>
                                          <p:spTgt spid="3">
                                            <p:txEl>
                                              <p:pRg st="0" end="0"/>
                                            </p:txEl>
                                          </p:spTgt>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48" presetClass="exit" presetSubtype="0" decel="50000" fill="hold" grpId="1" nodeType="clickEffect">
                                  <p:stCondLst>
                                    <p:cond delay="0"/>
                                  </p:stCondLst>
                                  <p:iterate type="lt">
                                    <p:tmPct val="0"/>
                                  </p:iterate>
                                  <p:childTnLst>
                                    <p:anim calcmode="lin" valueType="num">
                                      <p:cBhvr>
                                        <p:cTn id="30" dur="2000"/>
                                        <p:tgtEl>
                                          <p:spTgt spid="3">
                                            <p:txEl>
                                              <p:pRg st="0" end="0"/>
                                            </p:txEl>
                                          </p:spTgt>
                                        </p:tgtEl>
                                        <p:attrNameLst>
                                          <p:attrName>style.rotation</p:attrName>
                                        </p:attrNameLst>
                                      </p:cBhvr>
                                      <p:tavLst>
                                        <p:tav tm="0">
                                          <p:val>
                                            <p:fltVal val="0"/>
                                          </p:val>
                                        </p:tav>
                                        <p:tav tm="20000">
                                          <p:val>
                                            <p:fltVal val="90"/>
                                          </p:val>
                                        </p:tav>
                                        <p:tav tm="20000">
                                          <p:val>
                                            <p:fltVal val="90"/>
                                          </p:val>
                                        </p:tav>
                                        <p:tav tm="100000">
                                          <p:val>
                                            <p:fltVal val="90"/>
                                          </p:val>
                                        </p:tav>
                                      </p:tavLst>
                                    </p:anim>
                                    <p:anim calcmode="lin" valueType="num">
                                      <p:cBhvr>
                                        <p:cTn id="31" dur="2000"/>
                                        <p:tgtEl>
                                          <p:spTgt spid="3">
                                            <p:txEl>
                                              <p:pRg st="0" end="0"/>
                                            </p:txEl>
                                          </p:spTgt>
                                        </p:tgtEl>
                                        <p:attrNameLst>
                                          <p:attrName>ppt_x</p:attrName>
                                        </p:attrNameLst>
                                      </p:cBhvr>
                                      <p:tavLst>
                                        <p:tav tm="0">
                                          <p:val>
                                            <p:strVal val="ppt_x"/>
                                          </p:val>
                                        </p:tav>
                                        <p:tav tm="50000">
                                          <p:val>
                                            <p:fltVal val="0.95"/>
                                          </p:val>
                                        </p:tav>
                                        <p:tav tm="100000">
                                          <p:val>
                                            <p:fltVal val="-1"/>
                                          </p:val>
                                        </p:tav>
                                      </p:tavLst>
                                    </p:anim>
                                    <p:anim calcmode="lin" valueType="num">
                                      <p:cBhvr>
                                        <p:cTn id="32" dur="2000"/>
                                        <p:tgtEl>
                                          <p:spTgt spid="3">
                                            <p:txEl>
                                              <p:pRg st="0" end="0"/>
                                            </p:txEl>
                                          </p:spTgt>
                                        </p:tgtEl>
                                        <p:attrNameLst>
                                          <p:attrName>ppt_y</p:attrName>
                                        </p:attrNameLst>
                                      </p:cBhvr>
                                      <p:tavLst>
                                        <p:tav tm="0">
                                          <p:val>
                                            <p:strVal val="ppt_y"/>
                                          </p:val>
                                        </p:tav>
                                        <p:tav tm="100000">
                                          <p:val>
                                            <p:strVal val="ppt_y"/>
                                          </p:val>
                                        </p:tav>
                                      </p:tavLst>
                                    </p:anim>
                                    <p:animEffect transition="out" filter="fade">
                                      <p:cBhvr>
                                        <p:cTn id="33" dur="2000"/>
                                        <p:tgtEl>
                                          <p:spTgt spid="3">
                                            <p:txEl>
                                              <p:pRg st="0" end="0"/>
                                            </p:txEl>
                                          </p:spTgt>
                                        </p:tgtEl>
                                      </p:cBhvr>
                                    </p:animEffect>
                                    <p:set>
                                      <p:cBhvr>
                                        <p:cTn id="34" dur="1" fill="hold">
                                          <p:stCondLst>
                                            <p:cond delay="1999"/>
                                          </p:stCondLst>
                                        </p:cTn>
                                        <p:tgtEl>
                                          <p:spTgt spid="3">
                                            <p:txEl>
                                              <p:pRg st="0" end="0"/>
                                            </p:txEl>
                                          </p:spTgt>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35" presetClass="entr" presetSubtype="0"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2000"/>
                                        <p:tgtEl>
                                          <p:spTgt spid="7"/>
                                        </p:tgtEl>
                                      </p:cBhvr>
                                    </p:animEffect>
                                    <p:anim calcmode="lin" valueType="num">
                                      <p:cBhvr>
                                        <p:cTn id="40" dur="2000" fill="hold"/>
                                        <p:tgtEl>
                                          <p:spTgt spid="7"/>
                                        </p:tgtEl>
                                        <p:attrNameLst>
                                          <p:attrName>style.rotation</p:attrName>
                                        </p:attrNameLst>
                                      </p:cBhvr>
                                      <p:tavLst>
                                        <p:tav tm="0">
                                          <p:val>
                                            <p:fltVal val="720"/>
                                          </p:val>
                                        </p:tav>
                                        <p:tav tm="100000">
                                          <p:val>
                                            <p:fltVal val="0"/>
                                          </p:val>
                                        </p:tav>
                                      </p:tavLst>
                                    </p:anim>
                                    <p:anim calcmode="lin" valueType="num">
                                      <p:cBhvr>
                                        <p:cTn id="41" dur="2000" fill="hold"/>
                                        <p:tgtEl>
                                          <p:spTgt spid="7"/>
                                        </p:tgtEl>
                                        <p:attrNameLst>
                                          <p:attrName>ppt_h</p:attrName>
                                        </p:attrNameLst>
                                      </p:cBhvr>
                                      <p:tavLst>
                                        <p:tav tm="0">
                                          <p:val>
                                            <p:fltVal val="0"/>
                                          </p:val>
                                        </p:tav>
                                        <p:tav tm="100000">
                                          <p:val>
                                            <p:strVal val="#ppt_h"/>
                                          </p:val>
                                        </p:tav>
                                      </p:tavLst>
                                    </p:anim>
                                    <p:anim calcmode="lin" valueType="num">
                                      <p:cBhvr>
                                        <p:cTn id="42" dur="2000" fill="hold"/>
                                        <p:tgtEl>
                                          <p:spTgt spid="7"/>
                                        </p:tgtEl>
                                        <p:attrNameLst>
                                          <p:attrName>ppt_w</p:attrName>
                                        </p:attrNameLst>
                                      </p:cBhvr>
                                      <p:tavLst>
                                        <p:tav tm="0">
                                          <p:val>
                                            <p:fltVal val="0"/>
                                          </p:val>
                                        </p:tav>
                                        <p:tav tm="100000">
                                          <p:val>
                                            <p:strVal val="#ppt_w"/>
                                          </p:val>
                                        </p:tav>
                                      </p:tavLst>
                                    </p:anim>
                                  </p:childTnLst>
                                </p:cTn>
                              </p:par>
                            </p:childTnLst>
                          </p:cTn>
                        </p:par>
                      </p:childTnLst>
                    </p:cTn>
                  </p:par>
                  <p:par>
                    <p:cTn id="43" fill="hold">
                      <p:stCondLst>
                        <p:cond delay="indefinite"/>
                      </p:stCondLst>
                      <p:childTnLst>
                        <p:par>
                          <p:cTn id="44" fill="hold">
                            <p:stCondLst>
                              <p:cond delay="0"/>
                            </p:stCondLst>
                            <p:childTnLst>
                              <p:par>
                                <p:cTn id="45" presetID="8" presetClass="emph" presetSubtype="0" accel="50000" decel="50000" fill="hold" grpId="1" nodeType="clickEffect">
                                  <p:stCondLst>
                                    <p:cond delay="0"/>
                                  </p:stCondLst>
                                  <p:childTnLst>
                                    <p:animRot by="21600000">
                                      <p:cBhvr>
                                        <p:cTn id="46" dur="2000" fill="hold"/>
                                        <p:tgtEl>
                                          <p:spTgt spid="7"/>
                                        </p:tgtEl>
                                        <p:attrNameLst>
                                          <p:attrName>r</p:attrName>
                                        </p:attrNameLst>
                                      </p:cBhvr>
                                    </p:animRot>
                                  </p:childTnLst>
                                </p:cTn>
                              </p:par>
                            </p:childTnLst>
                          </p:cTn>
                        </p:par>
                      </p:childTnLst>
                    </p:cTn>
                  </p:par>
                  <p:par>
                    <p:cTn id="47" fill="hold">
                      <p:stCondLst>
                        <p:cond delay="indefinite"/>
                      </p:stCondLst>
                      <p:childTnLst>
                        <p:par>
                          <p:cTn id="48" fill="hold">
                            <p:stCondLst>
                              <p:cond delay="0"/>
                            </p:stCondLst>
                            <p:childTnLst>
                              <p:par>
                                <p:cTn id="49" presetID="34" presetClass="exit" presetSubtype="0" fill="hold" grpId="2" nodeType="clickEffect">
                                  <p:stCondLst>
                                    <p:cond delay="6000"/>
                                  </p:stCondLst>
                                  <p:childTnLst>
                                    <p:anim from="(ppt_x)" to="(ppt_x+1)" calcmode="lin" valueType="num">
                                      <p:cBhvr>
                                        <p:cTn id="50" dur="3000">
                                          <p:stCondLst>
                                            <p:cond delay="0"/>
                                          </p:stCondLst>
                                        </p:cTn>
                                        <p:tgtEl>
                                          <p:spTgt spid="7"/>
                                        </p:tgtEl>
                                        <p:attrNameLst>
                                          <p:attrName>ppt_x</p:attrName>
                                        </p:attrNameLst>
                                      </p:cBhvr>
                                    </p:anim>
                                    <p:anim from="0" to="-1.0" calcmode="lin" valueType="num">
                                      <p:cBhvr>
                                        <p:cTn id="51" dur="600" accel="50000">
                                          <p:stCondLst>
                                            <p:cond delay="0"/>
                                          </p:stCondLst>
                                        </p:cTn>
                                        <p:tgtEl>
                                          <p:spTgt spid="7"/>
                                        </p:tgtEl>
                                        <p:attrNameLst>
                                          <p:attrName>xshear</p:attrName>
                                        </p:attrNameLst>
                                      </p:cBhvr>
                                    </p:anim>
                                    <p:set>
                                      <p:cBhvr>
                                        <p:cTn id="52" dur="2400">
                                          <p:stCondLst>
                                            <p:cond delay="600"/>
                                          </p:stCondLst>
                                        </p:cTn>
                                        <p:tgtEl>
                                          <p:spTgt spid="7"/>
                                        </p:tgtEl>
                                        <p:attrNameLst>
                                          <p:attrName>xshear</p:attrName>
                                        </p:attrNameLst>
                                      </p:cBhvr>
                                      <p:to>
                                        <p:strVal val="-1.0"/>
                                      </p:to>
                                    </p:set>
                                    <p:set>
                                      <p:cBhvr>
                                        <p:cTn id="53" dur="1" fill="hold">
                                          <p:stCondLst>
                                            <p:cond delay="2999"/>
                                          </p:stCondLst>
                                        </p:cTn>
                                        <p:tgtEl>
                                          <p:spTgt spid="7"/>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26" presetClass="entr" presetSubtype="0" fill="hold" grpId="0" nodeType="clickEffect">
                                  <p:stCondLst>
                                    <p:cond delay="0"/>
                                  </p:stCondLst>
                                  <p:childTnLst>
                                    <p:set>
                                      <p:cBhvr>
                                        <p:cTn id="57" dur="1" fill="hold">
                                          <p:stCondLst>
                                            <p:cond delay="0"/>
                                          </p:stCondLst>
                                        </p:cTn>
                                        <p:tgtEl>
                                          <p:spTgt spid="5"/>
                                        </p:tgtEl>
                                        <p:attrNameLst>
                                          <p:attrName>style.visibility</p:attrName>
                                        </p:attrNameLst>
                                      </p:cBhvr>
                                      <p:to>
                                        <p:strVal val="visible"/>
                                      </p:to>
                                    </p:set>
                                    <p:animEffect transition="in" filter="wipe(down)">
                                      <p:cBhvr>
                                        <p:cTn id="58" dur="870">
                                          <p:stCondLst>
                                            <p:cond delay="0"/>
                                          </p:stCondLst>
                                        </p:cTn>
                                        <p:tgtEl>
                                          <p:spTgt spid="5"/>
                                        </p:tgtEl>
                                      </p:cBhvr>
                                    </p:animEffect>
                                    <p:anim calcmode="lin" valueType="num">
                                      <p:cBhvr>
                                        <p:cTn id="59" dur="2733"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60" dur="996"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61" dur="996" tmFilter="0, 0; 0.125,0.2665; 0.25,0.4; 0.375,0.465; 0.5,0.5;  0.625,0.535; 0.75,0.6; 0.875,0.7335; 1,1">
                                          <p:stCondLst>
                                            <p:cond delay="996"/>
                                          </p:stCondLst>
                                        </p:cTn>
                                        <p:tgtEl>
                                          <p:spTgt spid="5"/>
                                        </p:tgtEl>
                                        <p:attrNameLst>
                                          <p:attrName>ppt_y</p:attrName>
                                        </p:attrNameLst>
                                      </p:cBhvr>
                                      <p:tavLst>
                                        <p:tav tm="0" fmla="#ppt_y-sin(pi*$)/9">
                                          <p:val>
                                            <p:fltVal val="0"/>
                                          </p:val>
                                        </p:tav>
                                        <p:tav tm="100000">
                                          <p:val>
                                            <p:fltVal val="1"/>
                                          </p:val>
                                        </p:tav>
                                      </p:tavLst>
                                    </p:anim>
                                    <p:anim calcmode="lin" valueType="num">
                                      <p:cBhvr>
                                        <p:cTn id="62" dur="498" tmFilter="0, 0; 0.125,0.2665; 0.25,0.4; 0.375,0.465; 0.5,0.5;  0.625,0.535; 0.75,0.6; 0.875,0.7335; 1,1">
                                          <p:stCondLst>
                                            <p:cond delay="1986"/>
                                          </p:stCondLst>
                                        </p:cTn>
                                        <p:tgtEl>
                                          <p:spTgt spid="5"/>
                                        </p:tgtEl>
                                        <p:attrNameLst>
                                          <p:attrName>ppt_y</p:attrName>
                                        </p:attrNameLst>
                                      </p:cBhvr>
                                      <p:tavLst>
                                        <p:tav tm="0" fmla="#ppt_y-sin(pi*$)/27">
                                          <p:val>
                                            <p:fltVal val="0"/>
                                          </p:val>
                                        </p:tav>
                                        <p:tav tm="100000">
                                          <p:val>
                                            <p:fltVal val="1"/>
                                          </p:val>
                                        </p:tav>
                                      </p:tavLst>
                                    </p:anim>
                                    <p:anim calcmode="lin" valueType="num">
                                      <p:cBhvr>
                                        <p:cTn id="63" dur="246" tmFilter="0, 0; 0.125,0.2665; 0.25,0.4; 0.375,0.465; 0.5,0.5;  0.625,0.535; 0.75,0.6; 0.875,0.7335; 1,1">
                                          <p:stCondLst>
                                            <p:cond delay="2484"/>
                                          </p:stCondLst>
                                        </p:cTn>
                                        <p:tgtEl>
                                          <p:spTgt spid="5"/>
                                        </p:tgtEl>
                                        <p:attrNameLst>
                                          <p:attrName>ppt_y</p:attrName>
                                        </p:attrNameLst>
                                      </p:cBhvr>
                                      <p:tavLst>
                                        <p:tav tm="0" fmla="#ppt_y-sin(pi*$)/81">
                                          <p:val>
                                            <p:fltVal val="0"/>
                                          </p:val>
                                        </p:tav>
                                        <p:tav tm="100000">
                                          <p:val>
                                            <p:fltVal val="1"/>
                                          </p:val>
                                        </p:tav>
                                      </p:tavLst>
                                    </p:anim>
                                    <p:animScale>
                                      <p:cBhvr>
                                        <p:cTn id="64" dur="39">
                                          <p:stCondLst>
                                            <p:cond delay="975"/>
                                          </p:stCondLst>
                                        </p:cTn>
                                        <p:tgtEl>
                                          <p:spTgt spid="5"/>
                                        </p:tgtEl>
                                      </p:cBhvr>
                                      <p:to x="100000" y="60000"/>
                                    </p:animScale>
                                    <p:animScale>
                                      <p:cBhvr>
                                        <p:cTn id="65" dur="249" decel="50000">
                                          <p:stCondLst>
                                            <p:cond delay="1014"/>
                                          </p:stCondLst>
                                        </p:cTn>
                                        <p:tgtEl>
                                          <p:spTgt spid="5"/>
                                        </p:tgtEl>
                                      </p:cBhvr>
                                      <p:to x="100000" y="100000"/>
                                    </p:animScale>
                                    <p:animScale>
                                      <p:cBhvr>
                                        <p:cTn id="66" dur="39">
                                          <p:stCondLst>
                                            <p:cond delay="1968"/>
                                          </p:stCondLst>
                                        </p:cTn>
                                        <p:tgtEl>
                                          <p:spTgt spid="5"/>
                                        </p:tgtEl>
                                      </p:cBhvr>
                                      <p:to x="100000" y="80000"/>
                                    </p:animScale>
                                    <p:animScale>
                                      <p:cBhvr>
                                        <p:cTn id="67" dur="249" decel="50000">
                                          <p:stCondLst>
                                            <p:cond delay="2007"/>
                                          </p:stCondLst>
                                        </p:cTn>
                                        <p:tgtEl>
                                          <p:spTgt spid="5"/>
                                        </p:tgtEl>
                                      </p:cBhvr>
                                      <p:to x="100000" y="100000"/>
                                    </p:animScale>
                                    <p:animScale>
                                      <p:cBhvr>
                                        <p:cTn id="68" dur="39">
                                          <p:stCondLst>
                                            <p:cond delay="2463"/>
                                          </p:stCondLst>
                                        </p:cTn>
                                        <p:tgtEl>
                                          <p:spTgt spid="5"/>
                                        </p:tgtEl>
                                      </p:cBhvr>
                                      <p:to x="100000" y="90000"/>
                                    </p:animScale>
                                    <p:animScale>
                                      <p:cBhvr>
                                        <p:cTn id="69" dur="249" decel="50000">
                                          <p:stCondLst>
                                            <p:cond delay="2502"/>
                                          </p:stCondLst>
                                        </p:cTn>
                                        <p:tgtEl>
                                          <p:spTgt spid="5"/>
                                        </p:tgtEl>
                                      </p:cBhvr>
                                      <p:to x="100000" y="100000"/>
                                    </p:animScale>
                                    <p:animScale>
                                      <p:cBhvr>
                                        <p:cTn id="70" dur="39">
                                          <p:stCondLst>
                                            <p:cond delay="2712"/>
                                          </p:stCondLst>
                                        </p:cTn>
                                        <p:tgtEl>
                                          <p:spTgt spid="5"/>
                                        </p:tgtEl>
                                      </p:cBhvr>
                                      <p:to x="100000" y="95000"/>
                                    </p:animScale>
                                    <p:animScale>
                                      <p:cBhvr>
                                        <p:cTn id="71" dur="249" decel="50000">
                                          <p:stCondLst>
                                            <p:cond delay="2751"/>
                                          </p:stCondLst>
                                        </p:cTn>
                                        <p:tgtEl>
                                          <p:spTgt spid="5"/>
                                        </p:tgtEl>
                                      </p:cBhvr>
                                      <p:to x="100000" y="100000"/>
                                    </p:animScale>
                                  </p:childTnLst>
                                </p:cTn>
                              </p:par>
                            </p:childTnLst>
                          </p:cTn>
                        </p:par>
                      </p:childTnLst>
                    </p:cTn>
                  </p:par>
                  <p:par>
                    <p:cTn id="72" fill="hold">
                      <p:stCondLst>
                        <p:cond delay="indefinite"/>
                      </p:stCondLst>
                      <p:childTnLst>
                        <p:par>
                          <p:cTn id="73" fill="hold">
                            <p:stCondLst>
                              <p:cond delay="0"/>
                            </p:stCondLst>
                            <p:childTnLst>
                              <p:par>
                                <p:cTn id="74" presetID="8" presetClass="exit" presetSubtype="16" fill="hold" grpId="1" nodeType="clickEffect">
                                  <p:stCondLst>
                                    <p:cond delay="6000"/>
                                  </p:stCondLst>
                                  <p:childTnLst>
                                    <p:animEffect transition="out" filter="diamond(in)">
                                      <p:cBhvr>
                                        <p:cTn id="75" dur="2000"/>
                                        <p:tgtEl>
                                          <p:spTgt spid="5"/>
                                        </p:tgtEl>
                                      </p:cBhvr>
                                    </p:animEffect>
                                    <p:set>
                                      <p:cBhvr>
                                        <p:cTn id="76" dur="1" fill="hold">
                                          <p:stCondLst>
                                            <p:cond delay="1999"/>
                                          </p:stCondLst>
                                        </p:cTn>
                                        <p:tgtEl>
                                          <p:spTgt spid="5"/>
                                        </p:tgtEl>
                                        <p:attrNameLst>
                                          <p:attrName>style.visibility</p:attrName>
                                        </p:attrNameLst>
                                      </p:cBhvr>
                                      <p:to>
                                        <p:strVal val="hidden"/>
                                      </p:to>
                                    </p:set>
                                  </p:childTnLst>
                                </p:cTn>
                              </p:par>
                            </p:childTnLst>
                          </p:cTn>
                        </p:par>
                      </p:childTnLst>
                    </p:cTn>
                  </p:par>
                  <p:par>
                    <p:cTn id="77" fill="hold">
                      <p:stCondLst>
                        <p:cond delay="indefinite"/>
                      </p:stCondLst>
                      <p:childTnLst>
                        <p:par>
                          <p:cTn id="78" fill="hold">
                            <p:stCondLst>
                              <p:cond delay="0"/>
                            </p:stCondLst>
                            <p:childTnLst>
                              <p:par>
                                <p:cTn id="79" presetID="15" presetClass="entr" presetSubtype="0" fill="hold" grpId="0" nodeType="clickEffect">
                                  <p:stCondLst>
                                    <p:cond delay="0"/>
                                  </p:stCondLst>
                                  <p:childTnLst>
                                    <p:set>
                                      <p:cBhvr>
                                        <p:cTn id="80" dur="1" fill="hold">
                                          <p:stCondLst>
                                            <p:cond delay="0"/>
                                          </p:stCondLst>
                                        </p:cTn>
                                        <p:tgtEl>
                                          <p:spTgt spid="6"/>
                                        </p:tgtEl>
                                        <p:attrNameLst>
                                          <p:attrName>style.visibility</p:attrName>
                                        </p:attrNameLst>
                                      </p:cBhvr>
                                      <p:to>
                                        <p:strVal val="visible"/>
                                      </p:to>
                                    </p:set>
                                    <p:anim calcmode="lin" valueType="num">
                                      <p:cBhvr>
                                        <p:cTn id="81" dur="1000" fill="hold"/>
                                        <p:tgtEl>
                                          <p:spTgt spid="6"/>
                                        </p:tgtEl>
                                        <p:attrNameLst>
                                          <p:attrName>ppt_w</p:attrName>
                                        </p:attrNameLst>
                                      </p:cBhvr>
                                      <p:tavLst>
                                        <p:tav tm="0">
                                          <p:val>
                                            <p:fltVal val="0"/>
                                          </p:val>
                                        </p:tav>
                                        <p:tav tm="100000">
                                          <p:val>
                                            <p:strVal val="#ppt_w"/>
                                          </p:val>
                                        </p:tav>
                                      </p:tavLst>
                                    </p:anim>
                                    <p:anim calcmode="lin" valueType="num">
                                      <p:cBhvr>
                                        <p:cTn id="82" dur="1000" fill="hold"/>
                                        <p:tgtEl>
                                          <p:spTgt spid="6"/>
                                        </p:tgtEl>
                                        <p:attrNameLst>
                                          <p:attrName>ppt_h</p:attrName>
                                        </p:attrNameLst>
                                      </p:cBhvr>
                                      <p:tavLst>
                                        <p:tav tm="0">
                                          <p:val>
                                            <p:fltVal val="0"/>
                                          </p:val>
                                        </p:tav>
                                        <p:tav tm="100000">
                                          <p:val>
                                            <p:strVal val="#ppt_h"/>
                                          </p:val>
                                        </p:tav>
                                      </p:tavLst>
                                    </p:anim>
                                    <p:anim calcmode="lin" valueType="num">
                                      <p:cBhvr>
                                        <p:cTn id="83"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84"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85" fill="hold">
                      <p:stCondLst>
                        <p:cond delay="indefinite"/>
                      </p:stCondLst>
                      <p:childTnLst>
                        <p:par>
                          <p:cTn id="86" fill="hold">
                            <p:stCondLst>
                              <p:cond delay="0"/>
                            </p:stCondLst>
                            <p:childTnLst>
                              <p:par>
                                <p:cTn id="87" presetID="8" presetClass="exit" presetSubtype="16" fill="hold" grpId="1" nodeType="clickEffect">
                                  <p:stCondLst>
                                    <p:cond delay="6000"/>
                                  </p:stCondLst>
                                  <p:childTnLst>
                                    <p:animEffect transition="out" filter="diamond(in)">
                                      <p:cBhvr>
                                        <p:cTn id="88" dur="2000"/>
                                        <p:tgtEl>
                                          <p:spTgt spid="6"/>
                                        </p:tgtEl>
                                      </p:cBhvr>
                                    </p:animEffect>
                                    <p:set>
                                      <p:cBhvr>
                                        <p:cTn id="89" dur="1" fill="hold">
                                          <p:stCondLst>
                                            <p:cond delay="1999"/>
                                          </p:stCondLst>
                                        </p:cTn>
                                        <p:tgtEl>
                                          <p:spTgt spid="6"/>
                                        </p:tgtEl>
                                        <p:attrNameLst>
                                          <p:attrName>style.visibility</p:attrName>
                                        </p:attrNameLst>
                                      </p:cBhvr>
                                      <p:to>
                                        <p:strVal val="hidden"/>
                                      </p:to>
                                    </p:se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grpId="0" nodeType="clickEffect">
                                  <p:stCondLst>
                                    <p:cond delay="0"/>
                                  </p:stCondLst>
                                  <p:childTnLst>
                                    <p:set>
                                      <p:cBhvr>
                                        <p:cTn id="93" dur="1" fill="hold">
                                          <p:stCondLst>
                                            <p:cond delay="0"/>
                                          </p:stCondLst>
                                        </p:cTn>
                                        <p:tgtEl>
                                          <p:spTgt spid="13"/>
                                        </p:tgtEl>
                                        <p:attrNameLst>
                                          <p:attrName>style.visibility</p:attrName>
                                        </p:attrNameLst>
                                      </p:cBhvr>
                                      <p:to>
                                        <p:strVal val="visible"/>
                                      </p:to>
                                    </p:set>
                                    <p:animEffect transition="in" filter="fade">
                                      <p:cBhvr>
                                        <p:cTn id="94" dur="2000"/>
                                        <p:tgtEl>
                                          <p:spTgt spid="13"/>
                                        </p:tgtEl>
                                      </p:cBhvr>
                                    </p:animEffect>
                                  </p:childTnLst>
                                </p:cTn>
                              </p:par>
                            </p:childTnLst>
                          </p:cTn>
                        </p:par>
                      </p:childTnLst>
                    </p:cTn>
                  </p:par>
                  <p:par>
                    <p:cTn id="95" fill="hold">
                      <p:stCondLst>
                        <p:cond delay="indefinite"/>
                      </p:stCondLst>
                      <p:childTnLst>
                        <p:par>
                          <p:cTn id="96" fill="hold">
                            <p:stCondLst>
                              <p:cond delay="0"/>
                            </p:stCondLst>
                            <p:childTnLst>
                              <p:par>
                                <p:cTn id="97" presetID="42" presetClass="exit" presetSubtype="0" fill="hold" grpId="1" nodeType="clickEffect">
                                  <p:stCondLst>
                                    <p:cond delay="6000"/>
                                  </p:stCondLst>
                                  <p:childTnLst>
                                    <p:animEffect transition="out" filter="fade">
                                      <p:cBhvr>
                                        <p:cTn id="98" dur="1000"/>
                                        <p:tgtEl>
                                          <p:spTgt spid="13"/>
                                        </p:tgtEl>
                                      </p:cBhvr>
                                    </p:animEffect>
                                    <p:anim calcmode="lin" valueType="num">
                                      <p:cBhvr>
                                        <p:cTn id="99" dur="1000"/>
                                        <p:tgtEl>
                                          <p:spTgt spid="13"/>
                                        </p:tgtEl>
                                        <p:attrNameLst>
                                          <p:attrName>ppt_x</p:attrName>
                                        </p:attrNameLst>
                                      </p:cBhvr>
                                      <p:tavLst>
                                        <p:tav tm="0">
                                          <p:val>
                                            <p:strVal val="ppt_x"/>
                                          </p:val>
                                        </p:tav>
                                        <p:tav tm="100000">
                                          <p:val>
                                            <p:strVal val="ppt_x"/>
                                          </p:val>
                                        </p:tav>
                                      </p:tavLst>
                                    </p:anim>
                                    <p:anim calcmode="lin" valueType="num">
                                      <p:cBhvr>
                                        <p:cTn id="100" dur="1000"/>
                                        <p:tgtEl>
                                          <p:spTgt spid="13"/>
                                        </p:tgtEl>
                                        <p:attrNameLst>
                                          <p:attrName>ppt_y</p:attrName>
                                        </p:attrNameLst>
                                      </p:cBhvr>
                                      <p:tavLst>
                                        <p:tav tm="0">
                                          <p:val>
                                            <p:strVal val="ppt_y"/>
                                          </p:val>
                                        </p:tav>
                                        <p:tav tm="100000">
                                          <p:val>
                                            <p:strVal val="ppt_y+.1"/>
                                          </p:val>
                                        </p:tav>
                                      </p:tavLst>
                                    </p:anim>
                                    <p:set>
                                      <p:cBhvr>
                                        <p:cTn id="101" dur="1" fill="hold">
                                          <p:stCondLst>
                                            <p:cond delay="999"/>
                                          </p:stCondLst>
                                        </p:cTn>
                                        <p:tgtEl>
                                          <p:spTgt spid="13"/>
                                        </p:tgtEl>
                                        <p:attrNameLst>
                                          <p:attrName>style.visibility</p:attrName>
                                        </p:attrNameLst>
                                      </p:cBhvr>
                                      <p:to>
                                        <p:strVal val="hidden"/>
                                      </p:to>
                                    </p:set>
                                  </p:childTnLst>
                                </p:cTn>
                              </p:par>
                            </p:childTnLst>
                          </p:cTn>
                        </p:par>
                      </p:childTnLst>
                    </p:cTn>
                  </p:par>
                  <p:par>
                    <p:cTn id="102" fill="hold">
                      <p:stCondLst>
                        <p:cond delay="indefinite"/>
                      </p:stCondLst>
                      <p:childTnLst>
                        <p:par>
                          <p:cTn id="103" fill="hold">
                            <p:stCondLst>
                              <p:cond delay="0"/>
                            </p:stCondLst>
                            <p:childTnLst>
                              <p:par>
                                <p:cTn id="104" presetID="37" presetClass="entr" presetSubtype="0" fill="hold" grpId="0" nodeType="clickEffect">
                                  <p:stCondLst>
                                    <p:cond delay="0"/>
                                  </p:stCondLst>
                                  <p:childTnLst>
                                    <p:set>
                                      <p:cBhvr>
                                        <p:cTn id="105" dur="1" fill="hold">
                                          <p:stCondLst>
                                            <p:cond delay="0"/>
                                          </p:stCondLst>
                                        </p:cTn>
                                        <p:tgtEl>
                                          <p:spTgt spid="10"/>
                                        </p:tgtEl>
                                        <p:attrNameLst>
                                          <p:attrName>style.visibility</p:attrName>
                                        </p:attrNameLst>
                                      </p:cBhvr>
                                      <p:to>
                                        <p:strVal val="visible"/>
                                      </p:to>
                                    </p:set>
                                    <p:animEffect transition="in" filter="fade">
                                      <p:cBhvr>
                                        <p:cTn id="106" dur="1000"/>
                                        <p:tgtEl>
                                          <p:spTgt spid="10"/>
                                        </p:tgtEl>
                                      </p:cBhvr>
                                    </p:animEffect>
                                    <p:anim calcmode="lin" valueType="num">
                                      <p:cBhvr>
                                        <p:cTn id="107" dur="1000" fill="hold"/>
                                        <p:tgtEl>
                                          <p:spTgt spid="10"/>
                                        </p:tgtEl>
                                        <p:attrNameLst>
                                          <p:attrName>ppt_x</p:attrName>
                                        </p:attrNameLst>
                                      </p:cBhvr>
                                      <p:tavLst>
                                        <p:tav tm="0">
                                          <p:val>
                                            <p:strVal val="#ppt_x"/>
                                          </p:val>
                                        </p:tav>
                                        <p:tav tm="100000">
                                          <p:val>
                                            <p:strVal val="#ppt_x"/>
                                          </p:val>
                                        </p:tav>
                                      </p:tavLst>
                                    </p:anim>
                                    <p:anim calcmode="lin" valueType="num">
                                      <p:cBhvr>
                                        <p:cTn id="108" dur="900" decel="100000" fill="hold"/>
                                        <p:tgtEl>
                                          <p:spTgt spid="10"/>
                                        </p:tgtEl>
                                        <p:attrNameLst>
                                          <p:attrName>ppt_y</p:attrName>
                                        </p:attrNameLst>
                                      </p:cBhvr>
                                      <p:tavLst>
                                        <p:tav tm="0">
                                          <p:val>
                                            <p:strVal val="#ppt_y+1"/>
                                          </p:val>
                                        </p:tav>
                                        <p:tav tm="100000">
                                          <p:val>
                                            <p:strVal val="#ppt_y-.03"/>
                                          </p:val>
                                        </p:tav>
                                      </p:tavLst>
                                    </p:anim>
                                    <p:anim calcmode="lin" valueType="num">
                                      <p:cBhvr>
                                        <p:cTn id="109"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childTnLst>
                    </p:cTn>
                  </p:par>
                  <p:par>
                    <p:cTn id="110" fill="hold">
                      <p:stCondLst>
                        <p:cond delay="indefinite"/>
                      </p:stCondLst>
                      <p:childTnLst>
                        <p:par>
                          <p:cTn id="111" fill="hold">
                            <p:stCondLst>
                              <p:cond delay="0"/>
                            </p:stCondLst>
                            <p:childTnLst>
                              <p:par>
                                <p:cTn id="112" presetID="2" presetClass="exit" presetSubtype="4" accel="50000" decel="50000" fill="hold" grpId="1" nodeType="clickEffect">
                                  <p:stCondLst>
                                    <p:cond delay="6000"/>
                                  </p:stCondLst>
                                  <p:childTnLst>
                                    <p:anim calcmode="lin" valueType="num">
                                      <p:cBhvr additive="base">
                                        <p:cTn id="113" dur="500"/>
                                        <p:tgtEl>
                                          <p:spTgt spid="10"/>
                                        </p:tgtEl>
                                        <p:attrNameLst>
                                          <p:attrName>ppt_x</p:attrName>
                                        </p:attrNameLst>
                                      </p:cBhvr>
                                      <p:tavLst>
                                        <p:tav tm="0">
                                          <p:val>
                                            <p:strVal val="ppt_x"/>
                                          </p:val>
                                        </p:tav>
                                        <p:tav tm="100000">
                                          <p:val>
                                            <p:strVal val="ppt_x"/>
                                          </p:val>
                                        </p:tav>
                                      </p:tavLst>
                                    </p:anim>
                                    <p:anim calcmode="lin" valueType="num">
                                      <p:cBhvr additive="base">
                                        <p:cTn id="114" dur="500"/>
                                        <p:tgtEl>
                                          <p:spTgt spid="10"/>
                                        </p:tgtEl>
                                        <p:attrNameLst>
                                          <p:attrName>ppt_y</p:attrName>
                                        </p:attrNameLst>
                                      </p:cBhvr>
                                      <p:tavLst>
                                        <p:tav tm="0">
                                          <p:val>
                                            <p:strVal val="ppt_y"/>
                                          </p:val>
                                        </p:tav>
                                        <p:tav tm="100000">
                                          <p:val>
                                            <p:strVal val="1+ppt_h/2"/>
                                          </p:val>
                                        </p:tav>
                                      </p:tavLst>
                                    </p:anim>
                                    <p:set>
                                      <p:cBhvr>
                                        <p:cTn id="115" dur="1" fill="hold">
                                          <p:stCondLst>
                                            <p:cond delay="499"/>
                                          </p:stCondLst>
                                        </p:cTn>
                                        <p:tgtEl>
                                          <p:spTgt spid="10"/>
                                        </p:tgtEl>
                                        <p:attrNameLst>
                                          <p:attrName>style.visibility</p:attrName>
                                        </p:attrNameLst>
                                      </p:cBhvr>
                                      <p:to>
                                        <p:strVal val="hidden"/>
                                      </p:to>
                                    </p:set>
                                  </p:childTnLst>
                                </p:cTn>
                              </p:par>
                            </p:childTnLst>
                          </p:cTn>
                        </p:par>
                      </p:childTnLst>
                    </p:cTn>
                  </p:par>
                  <p:par>
                    <p:cTn id="116" fill="hold">
                      <p:stCondLst>
                        <p:cond delay="indefinite"/>
                      </p:stCondLst>
                      <p:childTnLst>
                        <p:par>
                          <p:cTn id="117" fill="hold">
                            <p:stCondLst>
                              <p:cond delay="0"/>
                            </p:stCondLst>
                            <p:childTnLst>
                              <p:par>
                                <p:cTn id="118" presetID="30" presetClass="entr" presetSubtype="0" fill="hold" grpId="0" nodeType="clickEffect">
                                  <p:stCondLst>
                                    <p:cond delay="0"/>
                                  </p:stCondLst>
                                  <p:childTnLst>
                                    <p:set>
                                      <p:cBhvr>
                                        <p:cTn id="119" dur="1" fill="hold">
                                          <p:stCondLst>
                                            <p:cond delay="0"/>
                                          </p:stCondLst>
                                        </p:cTn>
                                        <p:tgtEl>
                                          <p:spTgt spid="11"/>
                                        </p:tgtEl>
                                        <p:attrNameLst>
                                          <p:attrName>style.visibility</p:attrName>
                                        </p:attrNameLst>
                                      </p:cBhvr>
                                      <p:to>
                                        <p:strVal val="visible"/>
                                      </p:to>
                                    </p:set>
                                    <p:animEffect transition="in" filter="fade">
                                      <p:cBhvr>
                                        <p:cTn id="120" dur="800" decel="100000"/>
                                        <p:tgtEl>
                                          <p:spTgt spid="11"/>
                                        </p:tgtEl>
                                      </p:cBhvr>
                                    </p:animEffect>
                                    <p:anim calcmode="lin" valueType="num">
                                      <p:cBhvr>
                                        <p:cTn id="121" dur="800" decel="100000" fill="hold"/>
                                        <p:tgtEl>
                                          <p:spTgt spid="11"/>
                                        </p:tgtEl>
                                        <p:attrNameLst>
                                          <p:attrName>style.rotation</p:attrName>
                                        </p:attrNameLst>
                                      </p:cBhvr>
                                      <p:tavLst>
                                        <p:tav tm="0">
                                          <p:val>
                                            <p:fltVal val="-90"/>
                                          </p:val>
                                        </p:tav>
                                        <p:tav tm="100000">
                                          <p:val>
                                            <p:fltVal val="0"/>
                                          </p:val>
                                        </p:tav>
                                      </p:tavLst>
                                    </p:anim>
                                    <p:anim calcmode="lin" valueType="num">
                                      <p:cBhvr>
                                        <p:cTn id="122" dur="800" decel="100000" fill="hold"/>
                                        <p:tgtEl>
                                          <p:spTgt spid="11"/>
                                        </p:tgtEl>
                                        <p:attrNameLst>
                                          <p:attrName>ppt_x</p:attrName>
                                        </p:attrNameLst>
                                      </p:cBhvr>
                                      <p:tavLst>
                                        <p:tav tm="0">
                                          <p:val>
                                            <p:strVal val="#ppt_x+0.4"/>
                                          </p:val>
                                        </p:tav>
                                        <p:tav tm="100000">
                                          <p:val>
                                            <p:strVal val="#ppt_x-0.05"/>
                                          </p:val>
                                        </p:tav>
                                      </p:tavLst>
                                    </p:anim>
                                    <p:anim calcmode="lin" valueType="num">
                                      <p:cBhvr>
                                        <p:cTn id="123" dur="800" decel="100000" fill="hold"/>
                                        <p:tgtEl>
                                          <p:spTgt spid="11"/>
                                        </p:tgtEl>
                                        <p:attrNameLst>
                                          <p:attrName>ppt_y</p:attrName>
                                        </p:attrNameLst>
                                      </p:cBhvr>
                                      <p:tavLst>
                                        <p:tav tm="0">
                                          <p:val>
                                            <p:strVal val="#ppt_y-0.4"/>
                                          </p:val>
                                        </p:tav>
                                        <p:tav tm="100000">
                                          <p:val>
                                            <p:strVal val="#ppt_y+0.1"/>
                                          </p:val>
                                        </p:tav>
                                      </p:tavLst>
                                    </p:anim>
                                    <p:anim calcmode="lin" valueType="num">
                                      <p:cBhvr>
                                        <p:cTn id="124"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125"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childTnLst>
                          </p:cTn>
                        </p:par>
                      </p:childTnLst>
                    </p:cTn>
                  </p:par>
                  <p:par>
                    <p:cTn id="126" fill="hold">
                      <p:stCondLst>
                        <p:cond delay="indefinite"/>
                      </p:stCondLst>
                      <p:childTnLst>
                        <p:par>
                          <p:cTn id="127" fill="hold">
                            <p:stCondLst>
                              <p:cond delay="0"/>
                            </p:stCondLst>
                            <p:childTnLst>
                              <p:par>
                                <p:cTn id="128" presetID="14" presetClass="exit" presetSubtype="10" fill="hold" grpId="1" nodeType="clickEffect">
                                  <p:stCondLst>
                                    <p:cond delay="6000"/>
                                  </p:stCondLst>
                                  <p:childTnLst>
                                    <p:animEffect transition="out" filter="randombar(horizontal)">
                                      <p:cBhvr>
                                        <p:cTn id="129" dur="500"/>
                                        <p:tgtEl>
                                          <p:spTgt spid="11"/>
                                        </p:tgtEl>
                                      </p:cBhvr>
                                    </p:animEffect>
                                    <p:set>
                                      <p:cBhvr>
                                        <p:cTn id="130" dur="1" fill="hold">
                                          <p:stCondLst>
                                            <p:cond delay="499"/>
                                          </p:stCondLst>
                                        </p:cTn>
                                        <p:tgtEl>
                                          <p:spTgt spid="11"/>
                                        </p:tgtEl>
                                        <p:attrNameLst>
                                          <p:attrName>style.visibility</p:attrName>
                                        </p:attrNameLst>
                                      </p:cBhvr>
                                      <p:to>
                                        <p:strVal val="hidden"/>
                                      </p:to>
                                    </p:set>
                                  </p:childTnLst>
                                </p:cTn>
                              </p:par>
                            </p:childTnLst>
                          </p:cTn>
                        </p:par>
                      </p:childTnLst>
                    </p:cTn>
                  </p:par>
                  <p:par>
                    <p:cTn id="131" fill="hold">
                      <p:stCondLst>
                        <p:cond delay="indefinite"/>
                      </p:stCondLst>
                      <p:childTnLst>
                        <p:par>
                          <p:cTn id="132" fill="hold">
                            <p:stCondLst>
                              <p:cond delay="0"/>
                            </p:stCondLst>
                            <p:childTnLst>
                              <p:par>
                                <p:cTn id="133" presetID="51" presetClass="entr" presetSubtype="0" fill="hold" grpId="0" nodeType="clickEffect">
                                  <p:stCondLst>
                                    <p:cond delay="0"/>
                                  </p:stCondLst>
                                  <p:childTnLst>
                                    <p:set>
                                      <p:cBhvr>
                                        <p:cTn id="134" dur="1" fill="hold">
                                          <p:stCondLst>
                                            <p:cond delay="0"/>
                                          </p:stCondLst>
                                        </p:cTn>
                                        <p:tgtEl>
                                          <p:spTgt spid="14"/>
                                        </p:tgtEl>
                                        <p:attrNameLst>
                                          <p:attrName>style.visibility</p:attrName>
                                        </p:attrNameLst>
                                      </p:cBhvr>
                                      <p:to>
                                        <p:strVal val="visible"/>
                                      </p:to>
                                    </p:set>
                                    <p:animEffect transition="in" filter="fade">
                                      <p:cBhvr>
                                        <p:cTn id="135" dur="770" decel="100000"/>
                                        <p:tgtEl>
                                          <p:spTgt spid="14"/>
                                        </p:tgtEl>
                                      </p:cBhvr>
                                    </p:animEffect>
                                    <p:animScale>
                                      <p:cBhvr>
                                        <p:cTn id="136" dur="770" decel="100000"/>
                                        <p:tgtEl>
                                          <p:spTgt spid="14"/>
                                        </p:tgtEl>
                                      </p:cBhvr>
                                      <p:from x="10000" y="10000"/>
                                      <p:to x="200000" y="450000"/>
                                    </p:animScale>
                                    <p:animScale>
                                      <p:cBhvr>
                                        <p:cTn id="137" dur="1230" accel="100000" fill="hold">
                                          <p:stCondLst>
                                            <p:cond delay="770"/>
                                          </p:stCondLst>
                                        </p:cTn>
                                        <p:tgtEl>
                                          <p:spTgt spid="14"/>
                                        </p:tgtEl>
                                      </p:cBhvr>
                                      <p:from x="200000" y="450000"/>
                                      <p:to x="100000" y="100000"/>
                                    </p:animScale>
                                    <p:set>
                                      <p:cBhvr>
                                        <p:cTn id="138" dur="770" fill="hold"/>
                                        <p:tgtEl>
                                          <p:spTgt spid="14"/>
                                        </p:tgtEl>
                                        <p:attrNameLst>
                                          <p:attrName>ppt_x</p:attrName>
                                        </p:attrNameLst>
                                      </p:cBhvr>
                                      <p:to>
                                        <p:strVal val="(0.5)"/>
                                      </p:to>
                                    </p:set>
                                    <p:anim from="(0.5)" to="(#ppt_x)" calcmode="lin" valueType="num">
                                      <p:cBhvr>
                                        <p:cTn id="139" dur="1230" accel="100000" fill="hold">
                                          <p:stCondLst>
                                            <p:cond delay="770"/>
                                          </p:stCondLst>
                                        </p:cTn>
                                        <p:tgtEl>
                                          <p:spTgt spid="14"/>
                                        </p:tgtEl>
                                        <p:attrNameLst>
                                          <p:attrName>ppt_x</p:attrName>
                                        </p:attrNameLst>
                                      </p:cBhvr>
                                    </p:anim>
                                    <p:set>
                                      <p:cBhvr>
                                        <p:cTn id="140" dur="770" fill="hold"/>
                                        <p:tgtEl>
                                          <p:spTgt spid="14"/>
                                        </p:tgtEl>
                                        <p:attrNameLst>
                                          <p:attrName>ppt_y</p:attrName>
                                        </p:attrNameLst>
                                      </p:cBhvr>
                                      <p:to>
                                        <p:strVal val="(#ppt_y+0.4)"/>
                                      </p:to>
                                    </p:set>
                                    <p:anim from="(#ppt_y+0.4)" to="(#ppt_y)" calcmode="lin" valueType="num">
                                      <p:cBhvr>
                                        <p:cTn id="141" dur="1230" accel="100000" fill="hold">
                                          <p:stCondLst>
                                            <p:cond delay="770"/>
                                          </p:stCondLst>
                                        </p:cTn>
                                        <p:tgtEl>
                                          <p:spTgt spid="14"/>
                                        </p:tgtEl>
                                        <p:attrNameLst>
                                          <p:attrName>ppt_y</p:attrName>
                                        </p:attrNameLst>
                                      </p:cBhvr>
                                    </p:anim>
                                  </p:childTnLst>
                                </p:cTn>
                              </p:par>
                            </p:childTnLst>
                          </p:cTn>
                        </p:par>
                      </p:childTnLst>
                    </p:cTn>
                  </p:par>
                  <p:par>
                    <p:cTn id="142" fill="hold">
                      <p:stCondLst>
                        <p:cond delay="indefinite"/>
                      </p:stCondLst>
                      <p:childTnLst>
                        <p:par>
                          <p:cTn id="143" fill="hold">
                            <p:stCondLst>
                              <p:cond delay="0"/>
                            </p:stCondLst>
                            <p:childTnLst>
                              <p:par>
                                <p:cTn id="144" presetID="50" presetClass="exit" presetSubtype="0" accel="100000" fill="hold" grpId="1" nodeType="clickEffect">
                                  <p:stCondLst>
                                    <p:cond delay="2000"/>
                                  </p:stCondLst>
                                  <p:childTnLst>
                                    <p:anim calcmode="lin" valueType="num">
                                      <p:cBhvr>
                                        <p:cTn id="145" dur="1000"/>
                                        <p:tgtEl>
                                          <p:spTgt spid="14"/>
                                        </p:tgtEl>
                                        <p:attrNameLst>
                                          <p:attrName>ppt_w</p:attrName>
                                        </p:attrNameLst>
                                      </p:cBhvr>
                                      <p:tavLst>
                                        <p:tav tm="0">
                                          <p:val>
                                            <p:strVal val="ppt_w"/>
                                          </p:val>
                                        </p:tav>
                                        <p:tav tm="100000">
                                          <p:val>
                                            <p:strVal val="ppt_w+.3"/>
                                          </p:val>
                                        </p:tav>
                                      </p:tavLst>
                                    </p:anim>
                                    <p:anim calcmode="lin" valueType="num">
                                      <p:cBhvr>
                                        <p:cTn id="146" dur="1000"/>
                                        <p:tgtEl>
                                          <p:spTgt spid="14"/>
                                        </p:tgtEl>
                                        <p:attrNameLst>
                                          <p:attrName>ppt_h</p:attrName>
                                        </p:attrNameLst>
                                      </p:cBhvr>
                                      <p:tavLst>
                                        <p:tav tm="0">
                                          <p:val>
                                            <p:strVal val="ppt_h"/>
                                          </p:val>
                                        </p:tav>
                                        <p:tav tm="100000">
                                          <p:val>
                                            <p:strVal val="ppt_h"/>
                                          </p:val>
                                        </p:tav>
                                      </p:tavLst>
                                    </p:anim>
                                    <p:animEffect transition="out" filter="fade">
                                      <p:cBhvr>
                                        <p:cTn id="147" dur="1000"/>
                                        <p:tgtEl>
                                          <p:spTgt spid="14"/>
                                        </p:tgtEl>
                                      </p:cBhvr>
                                    </p:animEffect>
                                    <p:set>
                                      <p:cBhvr>
                                        <p:cTn id="148" dur="1" fill="hold">
                                          <p:stCondLst>
                                            <p:cond delay="9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P spid="3" grpId="0" build="p"/>
      <p:bldP spid="3" grpId="1" build="p"/>
      <p:bldP spid="7" grpId="0"/>
      <p:bldP spid="7" grpId="1"/>
      <p:bldP spid="7" grpId="2"/>
      <p:bldP spid="5" grpId="0"/>
      <p:bldP spid="5" grpId="1"/>
      <p:bldP spid="6" grpId="0"/>
      <p:bldP spid="6" grpId="1"/>
      <p:bldP spid="10" grpId="0"/>
      <p:bldP spid="10" grpId="1"/>
      <p:bldP spid="11" grpId="0"/>
      <p:bldP spid="11" grpId="1"/>
      <p:bldP spid="13" grpId="0"/>
      <p:bldP spid="13" grpId="1"/>
      <p:bldP spid="14" grpId="0"/>
      <p:bldP spid="14" grpId="1"/>
    </p:bld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rotWithShape="1">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sp>
        <p:nvSpPr>
          <p:cNvPr id="3" name="Subtitle 2"/>
          <p:cNvSpPr>
            <a:spLocks noGrp="1"/>
          </p:cNvSpPr>
          <p:nvPr>
            <p:ph type="subTitle" idx="1"/>
          </p:nvPr>
        </p:nvSpPr>
        <p:spPr>
          <a:xfrm>
            <a:off x="1371600" y="4276128"/>
            <a:ext cx="7772400" cy="2323014"/>
          </a:xfrm>
        </p:spPr>
        <p:txBody>
          <a:bodyPr>
            <a:normAutofit fontScale="77500" lnSpcReduction="20000"/>
          </a:bodyPr>
          <a:lstStyle/>
          <a:p>
            <a:r>
              <a:rPr lang="en-US" sz="2000" dirty="0" smtClean="0"/>
              <a:t>Rule 2</a:t>
            </a:r>
          </a:p>
          <a:p>
            <a:r>
              <a:rPr lang="en-US" sz="2000" dirty="0" smtClean="0"/>
              <a:t>When adding integers if opposite signs, take their absolute values, subtract smaller from larger, and give the result with the sign that has a larger value.</a:t>
            </a:r>
          </a:p>
          <a:p>
            <a:r>
              <a:rPr lang="en-US" sz="2000" dirty="0" smtClean="0"/>
              <a:t>15+(-17)=-2</a:t>
            </a:r>
          </a:p>
          <a:p>
            <a:r>
              <a:rPr lang="en-US" sz="2824" dirty="0" smtClean="0"/>
              <a:t>Subtracting</a:t>
            </a:r>
          </a:p>
          <a:p>
            <a:r>
              <a:rPr lang="en-US" sz="2000" dirty="0" smtClean="0"/>
              <a:t>Add the opposite!</a:t>
            </a:r>
          </a:p>
          <a:p>
            <a:r>
              <a:rPr lang="en-US" sz="1600" dirty="0" smtClean="0"/>
              <a:t>4-7</a:t>
            </a:r>
          </a:p>
          <a:p>
            <a:r>
              <a:rPr lang="en-US" sz="1600" dirty="0" smtClean="0"/>
              <a:t>4+(-7)</a:t>
            </a:r>
          </a:p>
          <a:p>
            <a:r>
              <a:rPr lang="en-US" sz="1600" smtClean="0"/>
              <a:t>-3</a:t>
            </a:r>
            <a:endParaRPr lang="en-US" sz="1730" smtClean="0"/>
          </a:p>
          <a:p>
            <a:endParaRPr lang="en-US" sz="1294" dirty="0" smtClean="0"/>
          </a:p>
          <a:p>
            <a:endParaRPr lang="en-US" sz="1400" dirty="0" smtClean="0"/>
          </a:p>
          <a:p>
            <a:endParaRPr lang="en-US" sz="1400" dirty="0" smtClean="0"/>
          </a:p>
          <a:p>
            <a:endParaRPr lang="en-US" sz="1400" dirty="0" smtClean="0"/>
          </a:p>
          <a:p>
            <a:endParaRPr lang="en-US" dirty="0" smtClean="0"/>
          </a:p>
          <a:p>
            <a:endParaRPr lang="en-US" dirty="0"/>
          </a:p>
        </p:txBody>
      </p:sp>
      <p:sp>
        <p:nvSpPr>
          <p:cNvPr id="4" name="Horizontal Scroll 3"/>
          <p:cNvSpPr/>
          <p:nvPr/>
        </p:nvSpPr>
        <p:spPr>
          <a:xfrm>
            <a:off x="1725609" y="2130425"/>
            <a:ext cx="6046791" cy="1470025"/>
          </a:xfrm>
          <a:prstGeom prst="horizontalScroll">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TextBox 4"/>
          <p:cNvSpPr txBox="1"/>
          <p:nvPr/>
        </p:nvSpPr>
        <p:spPr>
          <a:xfrm>
            <a:off x="2471072" y="2623090"/>
            <a:ext cx="5301328" cy="523220"/>
          </a:xfrm>
          <a:prstGeom prst="rect">
            <a:avLst/>
          </a:prstGeom>
          <a:noFill/>
          <a:effectLst>
            <a:glow rad="101600">
              <a:srgbClr val="FFFF00">
                <a:alpha val="75000"/>
              </a:srgbClr>
            </a:glow>
            <a:reflection stA="50000" dist="63500" dir="5400000" sy="-100000" algn="bl" rotWithShape="0"/>
          </a:effectLst>
        </p:spPr>
        <p:txBody>
          <a:bodyPr wrap="square" rtlCol="0">
            <a:spAutoFit/>
          </a:bodyPr>
          <a:lstStyle/>
          <a:p>
            <a:r>
              <a:rPr lang="en-US" sz="2800" dirty="0" smtClean="0"/>
              <a:t>Adding and Subtracting Integers</a:t>
            </a:r>
            <a:endParaRPr lang="en-US" sz="2800" dirty="0"/>
          </a:p>
        </p:txBody>
      </p:sp>
      <p:sp>
        <p:nvSpPr>
          <p:cNvPr id="6" name="TextBox 5"/>
          <p:cNvSpPr txBox="1"/>
          <p:nvPr/>
        </p:nvSpPr>
        <p:spPr>
          <a:xfrm>
            <a:off x="1725609" y="4045081"/>
            <a:ext cx="6046791" cy="1815882"/>
          </a:xfrm>
          <a:prstGeom prst="rect">
            <a:avLst/>
          </a:prstGeom>
          <a:noFill/>
        </p:spPr>
        <p:txBody>
          <a:bodyPr wrap="square" rtlCol="0">
            <a:spAutoFit/>
          </a:bodyPr>
          <a:lstStyle/>
          <a:p>
            <a:r>
              <a:rPr lang="en-US" sz="2000" dirty="0" smtClean="0"/>
              <a:t>Adding </a:t>
            </a:r>
          </a:p>
          <a:p>
            <a:r>
              <a:rPr lang="en-US" sz="2000" dirty="0" smtClean="0"/>
              <a:t>Rule 1</a:t>
            </a:r>
          </a:p>
          <a:p>
            <a:r>
              <a:rPr lang="en-US" dirty="0" smtClean="0"/>
              <a:t>When adding integers of the same sign, add their absolute value and give the same sign.</a:t>
            </a:r>
          </a:p>
          <a:p>
            <a:r>
              <a:rPr lang="en-US" dirty="0" smtClean="0"/>
              <a:t>Example: -15+(-15)= -30</a:t>
            </a:r>
          </a:p>
          <a:p>
            <a:endParaRPr lang="en-US" dirty="0"/>
          </a:p>
        </p:txBody>
      </p:sp>
      <p:sp>
        <p:nvSpPr>
          <p:cNvPr id="9" name="TextBox 8"/>
          <p:cNvSpPr txBox="1"/>
          <p:nvPr/>
        </p:nvSpPr>
        <p:spPr>
          <a:xfrm>
            <a:off x="933028" y="751562"/>
            <a:ext cx="6621908" cy="1569660"/>
          </a:xfrm>
          <a:prstGeom prst="rect">
            <a:avLst/>
          </a:prstGeom>
          <a:noFill/>
        </p:spPr>
        <p:txBody>
          <a:bodyPr wrap="square" rtlCol="0">
            <a:spAutoFit/>
          </a:bodyPr>
          <a:lstStyle/>
          <a:p>
            <a:r>
              <a:rPr lang="en-US" sz="9600" dirty="0" smtClean="0"/>
              <a:t>BY: Ben</a:t>
            </a:r>
            <a:endParaRPr lang="en-US" sz="9600" dirty="0"/>
          </a:p>
        </p:txBody>
      </p:sp>
      <p:sp>
        <p:nvSpPr>
          <p:cNvPr id="8" name="Slide Number Placeholder 7"/>
          <p:cNvSpPr>
            <a:spLocks noGrp="1"/>
          </p:cNvSpPr>
          <p:nvPr>
            <p:ph type="sldNum" sz="quarter" idx="12"/>
          </p:nvPr>
        </p:nvSpPr>
        <p:spPr/>
        <p:txBody>
          <a:bodyPr/>
          <a:lstStyle/>
          <a:p>
            <a:fld id="{193D6D81-1AE8-214C-9139-7982011F1BBF}" type="slidenum">
              <a:rPr lang="en-US" smtClean="0"/>
              <a:pPr/>
              <a:t>4</a:t>
            </a:fld>
            <a:endParaRPr lang="en-US"/>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xit" presetSubtype="4" accel="50000" decel="50000" fill="hold" grpId="1" nodeType="clickEffect">
                                  <p:stCondLst>
                                    <p:cond delay="0"/>
                                  </p:stCondLst>
                                  <p:childTnLst>
                                    <p:anim calcmode="lin" valueType="num">
                                      <p:cBhvr additive="base">
                                        <p:cTn id="11" dur="2000"/>
                                        <p:tgtEl>
                                          <p:spTgt spid="6"/>
                                        </p:tgtEl>
                                        <p:attrNameLst>
                                          <p:attrName>ppt_x</p:attrName>
                                        </p:attrNameLst>
                                      </p:cBhvr>
                                      <p:tavLst>
                                        <p:tav tm="0">
                                          <p:val>
                                            <p:strVal val="ppt_x"/>
                                          </p:val>
                                        </p:tav>
                                        <p:tav tm="100000">
                                          <p:val>
                                            <p:strVal val="ppt_x"/>
                                          </p:val>
                                        </p:tav>
                                      </p:tavLst>
                                    </p:anim>
                                    <p:anim calcmode="lin" valueType="num">
                                      <p:cBhvr additive="base">
                                        <p:cTn id="12" dur="2000"/>
                                        <p:tgtEl>
                                          <p:spTgt spid="6"/>
                                        </p:tgtEl>
                                        <p:attrNameLst>
                                          <p:attrName>ppt_y</p:attrName>
                                        </p:attrNameLst>
                                      </p:cBhvr>
                                      <p:tavLst>
                                        <p:tav tm="0">
                                          <p:val>
                                            <p:strVal val="ppt_y"/>
                                          </p:val>
                                        </p:tav>
                                        <p:tav tm="100000">
                                          <p:val>
                                            <p:strVal val="1+ppt_h/2"/>
                                          </p:val>
                                        </p:tav>
                                      </p:tavLst>
                                    </p:anim>
                                    <p:set>
                                      <p:cBhvr>
                                        <p:cTn id="13" dur="1" fill="hold">
                                          <p:stCondLst>
                                            <p:cond delay="1999"/>
                                          </p:stCondLst>
                                        </p:cTn>
                                        <p:tgtEl>
                                          <p:spTgt spid="6"/>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2" presetClass="entr" presetSubtype="4" accel="50000" decel="50000" fill="hold" grpId="0"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 calcmode="lin" valueType="num">
                                      <p:cBhvr additive="base">
                                        <p:cTn id="1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9" dur="1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accel="50000" decel="50000" fill="hold" grpId="0"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 calcmode="lin" valueType="num">
                                      <p:cBhvr additive="base">
                                        <p:cTn id="2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accel="50000" decel="50000" fill="hold" grpId="0" nodeType="click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 calcmode="lin" valueType="num">
                                      <p:cBhvr additive="base">
                                        <p:cTn id="3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1"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accel="50000" decel="50000" fill="hold" grpId="0" nodeType="clickEffect">
                                  <p:stCondLst>
                                    <p:cond delay="0"/>
                                  </p:stCondLst>
                                  <p:childTnLst>
                                    <p:set>
                                      <p:cBhvr>
                                        <p:cTn id="35" dur="1" fill="hold">
                                          <p:stCondLst>
                                            <p:cond delay="0"/>
                                          </p:stCondLst>
                                        </p:cTn>
                                        <p:tgtEl>
                                          <p:spTgt spid="3">
                                            <p:txEl>
                                              <p:pRg st="3" end="3"/>
                                            </p:txEl>
                                          </p:spTgt>
                                        </p:tgtEl>
                                        <p:attrNameLst>
                                          <p:attrName>style.visibility</p:attrName>
                                        </p:attrNameLst>
                                      </p:cBhvr>
                                      <p:to>
                                        <p:strVal val="visible"/>
                                      </p:to>
                                    </p:set>
                                    <p:anim calcmode="lin" valueType="num">
                                      <p:cBhvr additive="base">
                                        <p:cTn id="3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7" dur="1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accel="50000" decel="50000" fill="hold" grpId="0" nodeType="clickEffect">
                                  <p:stCondLst>
                                    <p:cond delay="0"/>
                                  </p:stCondLst>
                                  <p:childTnLst>
                                    <p:set>
                                      <p:cBhvr>
                                        <p:cTn id="41" dur="1" fill="hold">
                                          <p:stCondLst>
                                            <p:cond delay="0"/>
                                          </p:stCondLst>
                                        </p:cTn>
                                        <p:tgtEl>
                                          <p:spTgt spid="3">
                                            <p:txEl>
                                              <p:pRg st="4" end="4"/>
                                            </p:txEl>
                                          </p:spTgt>
                                        </p:tgtEl>
                                        <p:attrNameLst>
                                          <p:attrName>style.visibility</p:attrName>
                                        </p:attrNameLst>
                                      </p:cBhvr>
                                      <p:to>
                                        <p:strVal val="visible"/>
                                      </p:to>
                                    </p:set>
                                    <p:anim calcmode="lin" valueType="num">
                                      <p:cBhvr additive="base">
                                        <p:cTn id="4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43" dur="1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accel="50000" decel="50000" fill="hold" grpId="0" nodeType="clickEffect">
                                  <p:stCondLst>
                                    <p:cond delay="0"/>
                                  </p:stCondLst>
                                  <p:childTnLst>
                                    <p:set>
                                      <p:cBhvr>
                                        <p:cTn id="47" dur="1" fill="hold">
                                          <p:stCondLst>
                                            <p:cond delay="0"/>
                                          </p:stCondLst>
                                        </p:cTn>
                                        <p:tgtEl>
                                          <p:spTgt spid="3">
                                            <p:txEl>
                                              <p:pRg st="5" end="5"/>
                                            </p:txEl>
                                          </p:spTgt>
                                        </p:tgtEl>
                                        <p:attrNameLst>
                                          <p:attrName>style.visibility</p:attrName>
                                        </p:attrNameLst>
                                      </p:cBhvr>
                                      <p:to>
                                        <p:strVal val="visible"/>
                                      </p:to>
                                    </p:set>
                                    <p:anim calcmode="lin" valueType="num">
                                      <p:cBhvr additive="base">
                                        <p:cTn id="4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9" dur="10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accel="50000" decel="50000" fill="hold" grpId="0" nodeType="clickEffect">
                                  <p:stCondLst>
                                    <p:cond delay="0"/>
                                  </p:stCondLst>
                                  <p:childTnLst>
                                    <p:set>
                                      <p:cBhvr>
                                        <p:cTn id="53" dur="1" fill="hold">
                                          <p:stCondLst>
                                            <p:cond delay="0"/>
                                          </p:stCondLst>
                                        </p:cTn>
                                        <p:tgtEl>
                                          <p:spTgt spid="3">
                                            <p:txEl>
                                              <p:pRg st="6" end="6"/>
                                            </p:txEl>
                                          </p:spTgt>
                                        </p:tgtEl>
                                        <p:attrNameLst>
                                          <p:attrName>style.visibility</p:attrName>
                                        </p:attrNameLst>
                                      </p:cBhvr>
                                      <p:to>
                                        <p:strVal val="visible"/>
                                      </p:to>
                                    </p:set>
                                    <p:anim calcmode="lin" valueType="num">
                                      <p:cBhvr additive="base">
                                        <p:cTn id="54"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5" dur="10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accel="50000" decel="50000" fill="hold" grpId="0" nodeType="clickEffect">
                                  <p:stCondLst>
                                    <p:cond delay="0"/>
                                  </p:stCondLst>
                                  <p:childTnLst>
                                    <p:set>
                                      <p:cBhvr>
                                        <p:cTn id="59" dur="1" fill="hold">
                                          <p:stCondLst>
                                            <p:cond delay="0"/>
                                          </p:stCondLst>
                                        </p:cTn>
                                        <p:tgtEl>
                                          <p:spTgt spid="3">
                                            <p:txEl>
                                              <p:pRg st="7" end="7"/>
                                            </p:txEl>
                                          </p:spTgt>
                                        </p:tgtEl>
                                        <p:attrNameLst>
                                          <p:attrName>style.visibility</p:attrName>
                                        </p:attrNameLst>
                                      </p:cBhvr>
                                      <p:to>
                                        <p:strVal val="visible"/>
                                      </p:to>
                                    </p:set>
                                    <p:anim calcmode="lin" valueType="num">
                                      <p:cBhvr additive="base">
                                        <p:cTn id="60"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61" dur="10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7" presetClass="exit" presetSubtype="4" fill="hold" grpId="1" nodeType="clickEffect">
                                  <p:stCondLst>
                                    <p:cond delay="0"/>
                                  </p:stCondLst>
                                  <p:childTnLst>
                                    <p:anim calcmode="lin" valueType="num">
                                      <p:cBhvr additive="base">
                                        <p:cTn id="65" dur="2000"/>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66" dur="2000"/>
                                        <p:tgtEl>
                                          <p:spTgt spid="3">
                                            <p:txEl>
                                              <p:pRg st="0" end="0"/>
                                            </p:txEl>
                                          </p:spTgt>
                                        </p:tgtEl>
                                        <p:attrNameLst>
                                          <p:attrName>ppt_y</p:attrName>
                                        </p:attrNameLst>
                                      </p:cBhvr>
                                      <p:tavLst>
                                        <p:tav tm="0">
                                          <p:val>
                                            <p:strVal val="ppt_y"/>
                                          </p:val>
                                        </p:tav>
                                        <p:tav tm="100000">
                                          <p:val>
                                            <p:strVal val="1+ppt_h/2"/>
                                          </p:val>
                                        </p:tav>
                                      </p:tavLst>
                                    </p:anim>
                                    <p:set>
                                      <p:cBhvr>
                                        <p:cTn id="67" dur="1" fill="hold">
                                          <p:stCondLst>
                                            <p:cond delay="1999"/>
                                          </p:stCondLst>
                                        </p:cTn>
                                        <p:tgtEl>
                                          <p:spTgt spid="3">
                                            <p:txEl>
                                              <p:pRg st="0" end="0"/>
                                            </p:txEl>
                                          </p:spTgt>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7" presetClass="exit" presetSubtype="4" fill="hold" grpId="1" nodeType="clickEffect">
                                  <p:stCondLst>
                                    <p:cond delay="0"/>
                                  </p:stCondLst>
                                  <p:childTnLst>
                                    <p:anim calcmode="lin" valueType="num">
                                      <p:cBhvr additive="base">
                                        <p:cTn id="71" dur="2000"/>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72" dur="2000"/>
                                        <p:tgtEl>
                                          <p:spTgt spid="3">
                                            <p:txEl>
                                              <p:pRg st="1" end="1"/>
                                            </p:txEl>
                                          </p:spTgt>
                                        </p:tgtEl>
                                        <p:attrNameLst>
                                          <p:attrName>ppt_y</p:attrName>
                                        </p:attrNameLst>
                                      </p:cBhvr>
                                      <p:tavLst>
                                        <p:tav tm="0">
                                          <p:val>
                                            <p:strVal val="ppt_y"/>
                                          </p:val>
                                        </p:tav>
                                        <p:tav tm="100000">
                                          <p:val>
                                            <p:strVal val="1+ppt_h/2"/>
                                          </p:val>
                                        </p:tav>
                                      </p:tavLst>
                                    </p:anim>
                                    <p:set>
                                      <p:cBhvr>
                                        <p:cTn id="73" dur="1" fill="hold">
                                          <p:stCondLst>
                                            <p:cond delay="1999"/>
                                          </p:stCondLst>
                                        </p:cTn>
                                        <p:tgtEl>
                                          <p:spTgt spid="3">
                                            <p:txEl>
                                              <p:pRg st="1" end="1"/>
                                            </p:txEl>
                                          </p:spTgt>
                                        </p:tgtEl>
                                        <p:attrNameLst>
                                          <p:attrName>style.visibility</p:attrName>
                                        </p:attrNameLst>
                                      </p:cBhvr>
                                      <p:to>
                                        <p:strVal val="hidden"/>
                                      </p:to>
                                    </p:set>
                                  </p:childTnLst>
                                </p:cTn>
                              </p:par>
                            </p:childTnLst>
                          </p:cTn>
                        </p:par>
                      </p:childTnLst>
                    </p:cTn>
                  </p:par>
                  <p:par>
                    <p:cTn id="74" fill="hold">
                      <p:stCondLst>
                        <p:cond delay="indefinite"/>
                      </p:stCondLst>
                      <p:childTnLst>
                        <p:par>
                          <p:cTn id="75" fill="hold">
                            <p:stCondLst>
                              <p:cond delay="0"/>
                            </p:stCondLst>
                            <p:childTnLst>
                              <p:par>
                                <p:cTn id="76" presetID="7" presetClass="exit" presetSubtype="4" fill="hold" grpId="1" nodeType="clickEffect">
                                  <p:stCondLst>
                                    <p:cond delay="0"/>
                                  </p:stCondLst>
                                  <p:childTnLst>
                                    <p:anim calcmode="lin" valueType="num">
                                      <p:cBhvr additive="base">
                                        <p:cTn id="77" dur="2000"/>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78" dur="2000"/>
                                        <p:tgtEl>
                                          <p:spTgt spid="3">
                                            <p:txEl>
                                              <p:pRg st="2" end="2"/>
                                            </p:txEl>
                                          </p:spTgt>
                                        </p:tgtEl>
                                        <p:attrNameLst>
                                          <p:attrName>ppt_y</p:attrName>
                                        </p:attrNameLst>
                                      </p:cBhvr>
                                      <p:tavLst>
                                        <p:tav tm="0">
                                          <p:val>
                                            <p:strVal val="ppt_y"/>
                                          </p:val>
                                        </p:tav>
                                        <p:tav tm="100000">
                                          <p:val>
                                            <p:strVal val="1+ppt_h/2"/>
                                          </p:val>
                                        </p:tav>
                                      </p:tavLst>
                                    </p:anim>
                                    <p:set>
                                      <p:cBhvr>
                                        <p:cTn id="79" dur="1" fill="hold">
                                          <p:stCondLst>
                                            <p:cond delay="1999"/>
                                          </p:stCondLst>
                                        </p:cTn>
                                        <p:tgtEl>
                                          <p:spTgt spid="3">
                                            <p:txEl>
                                              <p:pRg st="2" end="2"/>
                                            </p:txEl>
                                          </p:spTgt>
                                        </p:tgtEl>
                                        <p:attrNameLst>
                                          <p:attrName>style.visibility</p:attrName>
                                        </p:attrNameLst>
                                      </p:cBhvr>
                                      <p:to>
                                        <p:strVal val="hidden"/>
                                      </p:to>
                                    </p:set>
                                  </p:childTnLst>
                                </p:cTn>
                              </p:par>
                            </p:childTnLst>
                          </p:cTn>
                        </p:par>
                      </p:childTnLst>
                    </p:cTn>
                  </p:par>
                  <p:par>
                    <p:cTn id="80" fill="hold">
                      <p:stCondLst>
                        <p:cond delay="indefinite"/>
                      </p:stCondLst>
                      <p:childTnLst>
                        <p:par>
                          <p:cTn id="81" fill="hold">
                            <p:stCondLst>
                              <p:cond delay="0"/>
                            </p:stCondLst>
                            <p:childTnLst>
                              <p:par>
                                <p:cTn id="82" presetID="7" presetClass="exit" presetSubtype="4" fill="hold" grpId="1" nodeType="clickEffect">
                                  <p:stCondLst>
                                    <p:cond delay="0"/>
                                  </p:stCondLst>
                                  <p:childTnLst>
                                    <p:anim calcmode="lin" valueType="num">
                                      <p:cBhvr additive="base">
                                        <p:cTn id="83" dur="2000"/>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4" dur="2000"/>
                                        <p:tgtEl>
                                          <p:spTgt spid="3">
                                            <p:txEl>
                                              <p:pRg st="3" end="3"/>
                                            </p:txEl>
                                          </p:spTgt>
                                        </p:tgtEl>
                                        <p:attrNameLst>
                                          <p:attrName>ppt_y</p:attrName>
                                        </p:attrNameLst>
                                      </p:cBhvr>
                                      <p:tavLst>
                                        <p:tav tm="0">
                                          <p:val>
                                            <p:strVal val="ppt_y"/>
                                          </p:val>
                                        </p:tav>
                                        <p:tav tm="100000">
                                          <p:val>
                                            <p:strVal val="1+ppt_h/2"/>
                                          </p:val>
                                        </p:tav>
                                      </p:tavLst>
                                    </p:anim>
                                    <p:set>
                                      <p:cBhvr>
                                        <p:cTn id="85" dur="1" fill="hold">
                                          <p:stCondLst>
                                            <p:cond delay="1999"/>
                                          </p:stCondLst>
                                        </p:cTn>
                                        <p:tgtEl>
                                          <p:spTgt spid="3">
                                            <p:txEl>
                                              <p:pRg st="3" end="3"/>
                                            </p:txEl>
                                          </p:spTgt>
                                        </p:tgtEl>
                                        <p:attrNameLst>
                                          <p:attrName>style.visibility</p:attrName>
                                        </p:attrNameLst>
                                      </p:cBhvr>
                                      <p:to>
                                        <p:strVal val="hidden"/>
                                      </p:to>
                                    </p:set>
                                  </p:childTnLst>
                                </p:cTn>
                              </p:par>
                            </p:childTnLst>
                          </p:cTn>
                        </p:par>
                      </p:childTnLst>
                    </p:cTn>
                  </p:par>
                  <p:par>
                    <p:cTn id="86" fill="hold">
                      <p:stCondLst>
                        <p:cond delay="indefinite"/>
                      </p:stCondLst>
                      <p:childTnLst>
                        <p:par>
                          <p:cTn id="87" fill="hold">
                            <p:stCondLst>
                              <p:cond delay="0"/>
                            </p:stCondLst>
                            <p:childTnLst>
                              <p:par>
                                <p:cTn id="88" presetID="7" presetClass="exit" presetSubtype="4" fill="hold" grpId="1" nodeType="clickEffect">
                                  <p:stCondLst>
                                    <p:cond delay="0"/>
                                  </p:stCondLst>
                                  <p:childTnLst>
                                    <p:anim calcmode="lin" valueType="num">
                                      <p:cBhvr additive="base">
                                        <p:cTn id="89" dur="2000"/>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90" dur="2000"/>
                                        <p:tgtEl>
                                          <p:spTgt spid="3">
                                            <p:txEl>
                                              <p:pRg st="4" end="4"/>
                                            </p:txEl>
                                          </p:spTgt>
                                        </p:tgtEl>
                                        <p:attrNameLst>
                                          <p:attrName>ppt_y</p:attrName>
                                        </p:attrNameLst>
                                      </p:cBhvr>
                                      <p:tavLst>
                                        <p:tav tm="0">
                                          <p:val>
                                            <p:strVal val="ppt_y"/>
                                          </p:val>
                                        </p:tav>
                                        <p:tav tm="100000">
                                          <p:val>
                                            <p:strVal val="1+ppt_h/2"/>
                                          </p:val>
                                        </p:tav>
                                      </p:tavLst>
                                    </p:anim>
                                    <p:set>
                                      <p:cBhvr>
                                        <p:cTn id="91" dur="1" fill="hold">
                                          <p:stCondLst>
                                            <p:cond delay="1999"/>
                                          </p:stCondLst>
                                        </p:cTn>
                                        <p:tgtEl>
                                          <p:spTgt spid="3">
                                            <p:txEl>
                                              <p:pRg st="4" end="4"/>
                                            </p:txEl>
                                          </p:spTgt>
                                        </p:tgtEl>
                                        <p:attrNameLst>
                                          <p:attrName>style.visibility</p:attrName>
                                        </p:attrNameLst>
                                      </p:cBhvr>
                                      <p:to>
                                        <p:strVal val="hidden"/>
                                      </p:to>
                                    </p:set>
                                  </p:childTnLst>
                                </p:cTn>
                              </p:par>
                            </p:childTnLst>
                          </p:cTn>
                        </p:par>
                      </p:childTnLst>
                    </p:cTn>
                  </p:par>
                  <p:par>
                    <p:cTn id="92" fill="hold">
                      <p:stCondLst>
                        <p:cond delay="indefinite"/>
                      </p:stCondLst>
                      <p:childTnLst>
                        <p:par>
                          <p:cTn id="93" fill="hold">
                            <p:stCondLst>
                              <p:cond delay="0"/>
                            </p:stCondLst>
                            <p:childTnLst>
                              <p:par>
                                <p:cTn id="94" presetID="7" presetClass="exit" presetSubtype="4" fill="hold" grpId="1" nodeType="clickEffect">
                                  <p:stCondLst>
                                    <p:cond delay="0"/>
                                  </p:stCondLst>
                                  <p:childTnLst>
                                    <p:anim calcmode="lin" valueType="num">
                                      <p:cBhvr additive="base">
                                        <p:cTn id="95" dur="2000"/>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96" dur="2000"/>
                                        <p:tgtEl>
                                          <p:spTgt spid="3">
                                            <p:txEl>
                                              <p:pRg st="5" end="5"/>
                                            </p:txEl>
                                          </p:spTgt>
                                        </p:tgtEl>
                                        <p:attrNameLst>
                                          <p:attrName>ppt_y</p:attrName>
                                        </p:attrNameLst>
                                      </p:cBhvr>
                                      <p:tavLst>
                                        <p:tav tm="0">
                                          <p:val>
                                            <p:strVal val="ppt_y"/>
                                          </p:val>
                                        </p:tav>
                                        <p:tav tm="100000">
                                          <p:val>
                                            <p:strVal val="1+ppt_h/2"/>
                                          </p:val>
                                        </p:tav>
                                      </p:tavLst>
                                    </p:anim>
                                    <p:set>
                                      <p:cBhvr>
                                        <p:cTn id="97" dur="1" fill="hold">
                                          <p:stCondLst>
                                            <p:cond delay="1999"/>
                                          </p:stCondLst>
                                        </p:cTn>
                                        <p:tgtEl>
                                          <p:spTgt spid="3">
                                            <p:txEl>
                                              <p:pRg st="5" end="5"/>
                                            </p:txEl>
                                          </p:spTgt>
                                        </p:tgtEl>
                                        <p:attrNameLst>
                                          <p:attrName>style.visibility</p:attrName>
                                        </p:attrNameLst>
                                      </p:cBhvr>
                                      <p:to>
                                        <p:strVal val="hidden"/>
                                      </p:to>
                                    </p:set>
                                  </p:childTnLst>
                                </p:cTn>
                              </p:par>
                            </p:childTnLst>
                          </p:cTn>
                        </p:par>
                      </p:childTnLst>
                    </p:cTn>
                  </p:par>
                  <p:par>
                    <p:cTn id="98" fill="hold">
                      <p:stCondLst>
                        <p:cond delay="indefinite"/>
                      </p:stCondLst>
                      <p:childTnLst>
                        <p:par>
                          <p:cTn id="99" fill="hold">
                            <p:stCondLst>
                              <p:cond delay="0"/>
                            </p:stCondLst>
                            <p:childTnLst>
                              <p:par>
                                <p:cTn id="100" presetID="7" presetClass="exit" presetSubtype="4" fill="hold" grpId="1" nodeType="clickEffect">
                                  <p:stCondLst>
                                    <p:cond delay="0"/>
                                  </p:stCondLst>
                                  <p:childTnLst>
                                    <p:anim calcmode="lin" valueType="num">
                                      <p:cBhvr additive="base">
                                        <p:cTn id="101" dur="2000"/>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102" dur="2000"/>
                                        <p:tgtEl>
                                          <p:spTgt spid="3">
                                            <p:txEl>
                                              <p:pRg st="6" end="6"/>
                                            </p:txEl>
                                          </p:spTgt>
                                        </p:tgtEl>
                                        <p:attrNameLst>
                                          <p:attrName>ppt_y</p:attrName>
                                        </p:attrNameLst>
                                      </p:cBhvr>
                                      <p:tavLst>
                                        <p:tav tm="0">
                                          <p:val>
                                            <p:strVal val="ppt_y"/>
                                          </p:val>
                                        </p:tav>
                                        <p:tav tm="100000">
                                          <p:val>
                                            <p:strVal val="1+ppt_h/2"/>
                                          </p:val>
                                        </p:tav>
                                      </p:tavLst>
                                    </p:anim>
                                    <p:set>
                                      <p:cBhvr>
                                        <p:cTn id="103" dur="1" fill="hold">
                                          <p:stCondLst>
                                            <p:cond delay="1999"/>
                                          </p:stCondLst>
                                        </p:cTn>
                                        <p:tgtEl>
                                          <p:spTgt spid="3">
                                            <p:txEl>
                                              <p:pRg st="6" end="6"/>
                                            </p:txEl>
                                          </p:spTgt>
                                        </p:tgtEl>
                                        <p:attrNameLst>
                                          <p:attrName>style.visibility</p:attrName>
                                        </p:attrNameLst>
                                      </p:cBhvr>
                                      <p:to>
                                        <p:strVal val="hidden"/>
                                      </p:to>
                                    </p:set>
                                  </p:childTnLst>
                                </p:cTn>
                              </p:par>
                            </p:childTnLst>
                          </p:cTn>
                        </p:par>
                      </p:childTnLst>
                    </p:cTn>
                  </p:par>
                  <p:par>
                    <p:cTn id="104" fill="hold">
                      <p:stCondLst>
                        <p:cond delay="indefinite"/>
                      </p:stCondLst>
                      <p:childTnLst>
                        <p:par>
                          <p:cTn id="105" fill="hold">
                            <p:stCondLst>
                              <p:cond delay="0"/>
                            </p:stCondLst>
                            <p:childTnLst>
                              <p:par>
                                <p:cTn id="106" presetID="7" presetClass="exit" presetSubtype="4" fill="hold" grpId="1" nodeType="clickEffect">
                                  <p:stCondLst>
                                    <p:cond delay="0"/>
                                  </p:stCondLst>
                                  <p:childTnLst>
                                    <p:anim calcmode="lin" valueType="num">
                                      <p:cBhvr additive="base">
                                        <p:cTn id="107" dur="2000"/>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108" dur="2000"/>
                                        <p:tgtEl>
                                          <p:spTgt spid="3">
                                            <p:txEl>
                                              <p:pRg st="7" end="7"/>
                                            </p:txEl>
                                          </p:spTgt>
                                        </p:tgtEl>
                                        <p:attrNameLst>
                                          <p:attrName>ppt_y</p:attrName>
                                        </p:attrNameLst>
                                      </p:cBhvr>
                                      <p:tavLst>
                                        <p:tav tm="0">
                                          <p:val>
                                            <p:strVal val="ppt_y"/>
                                          </p:val>
                                        </p:tav>
                                        <p:tav tm="100000">
                                          <p:val>
                                            <p:strVal val="1+ppt_h/2"/>
                                          </p:val>
                                        </p:tav>
                                      </p:tavLst>
                                    </p:anim>
                                    <p:set>
                                      <p:cBhvr>
                                        <p:cTn id="109" dur="1" fill="hold">
                                          <p:stCondLst>
                                            <p:cond delay="1999"/>
                                          </p:stCondLst>
                                        </p:cTn>
                                        <p:tgtEl>
                                          <p:spTgt spid="3">
                                            <p:txEl>
                                              <p:pRg st="7" end="7"/>
                                            </p:txEl>
                                          </p:spTgt>
                                        </p:tgtEl>
                                        <p:attrNameLst>
                                          <p:attrName>style.visibility</p:attrName>
                                        </p:attrNameLst>
                                      </p:cBhvr>
                                      <p:to>
                                        <p:strVal val="hidden"/>
                                      </p:to>
                                    </p:set>
                                  </p:childTnLst>
                                </p:cTn>
                              </p:par>
                            </p:childTnLst>
                          </p:cTn>
                        </p:par>
                      </p:childTnLst>
                    </p:cTn>
                  </p:par>
                  <p:par>
                    <p:cTn id="110" fill="hold">
                      <p:stCondLst>
                        <p:cond delay="indefinite"/>
                      </p:stCondLst>
                      <p:childTnLst>
                        <p:par>
                          <p:cTn id="111" fill="hold">
                            <p:stCondLst>
                              <p:cond delay="0"/>
                            </p:stCondLst>
                            <p:childTnLst>
                              <p:par>
                                <p:cTn id="112" presetID="9" presetClass="entr" presetSubtype="0" fill="hold" grpId="0" nodeType="clickEffect" nodePh="1">
                                  <p:stCondLst>
                                    <p:cond delay="0"/>
                                  </p:stCondLst>
                                  <p:endCondLst>
                                    <p:cond evt="begin" delay="0">
                                      <p:tn val="112"/>
                                    </p:cond>
                                  </p:endCondLst>
                                  <p:childTnLst>
                                    <p:set>
                                      <p:cBhvr>
                                        <p:cTn id="113" dur="1" fill="hold">
                                          <p:stCondLst>
                                            <p:cond delay="0"/>
                                          </p:stCondLst>
                                        </p:cTn>
                                        <p:tgtEl>
                                          <p:spTgt spid="2"/>
                                        </p:tgtEl>
                                        <p:attrNameLst>
                                          <p:attrName>style.visibility</p:attrName>
                                        </p:attrNameLst>
                                      </p:cBhvr>
                                      <p:to>
                                        <p:strVal val="visible"/>
                                      </p:to>
                                    </p:set>
                                    <p:animEffect transition="in" filter="dissolve">
                                      <p:cBhvr>
                                        <p:cTn id="114" dur="2000"/>
                                        <p:tgtEl>
                                          <p:spTgt spid="2"/>
                                        </p:tgtEl>
                                      </p:cBhvr>
                                    </p:animEffect>
                                  </p:childTnLst>
                                </p:cTn>
                              </p:par>
                            </p:childTnLst>
                          </p:cTn>
                        </p:par>
                      </p:childTnLst>
                    </p:cTn>
                  </p:par>
                  <p:par>
                    <p:cTn id="115" fill="hold">
                      <p:stCondLst>
                        <p:cond delay="indefinite"/>
                      </p:stCondLst>
                      <p:childTnLst>
                        <p:par>
                          <p:cTn id="116" fill="hold">
                            <p:stCondLst>
                              <p:cond delay="0"/>
                            </p:stCondLst>
                            <p:childTnLst>
                              <p:par>
                                <p:cTn id="117" presetID="10" presetClass="exit" presetSubtype="0" fill="hold" grpId="1" nodeType="clickEffect" nodePh="1">
                                  <p:stCondLst>
                                    <p:cond delay="0"/>
                                  </p:stCondLst>
                                  <p:endCondLst>
                                    <p:cond evt="begin" delay="0">
                                      <p:tn val="117"/>
                                    </p:cond>
                                  </p:endCondLst>
                                  <p:childTnLst>
                                    <p:animEffect transition="out" filter="fade">
                                      <p:cBhvr>
                                        <p:cTn id="118" dur="3000"/>
                                        <p:tgtEl>
                                          <p:spTgt spid="2"/>
                                        </p:tgtEl>
                                      </p:cBhvr>
                                    </p:animEffect>
                                    <p:set>
                                      <p:cBhvr>
                                        <p:cTn id="119" dur="1" fill="hold">
                                          <p:stCondLst>
                                            <p:cond delay="2999"/>
                                          </p:stCondLst>
                                        </p:cTn>
                                        <p:tgtEl>
                                          <p:spTgt spid="2"/>
                                        </p:tgtEl>
                                        <p:attrNameLst>
                                          <p:attrName>style.visibility</p:attrName>
                                        </p:attrNameLst>
                                      </p:cBhvr>
                                      <p:to>
                                        <p:strVal val="hidden"/>
                                      </p:to>
                                    </p:set>
                                  </p:childTnLst>
                                </p:cTn>
                              </p:par>
                            </p:childTnLst>
                          </p:cTn>
                        </p:par>
                      </p:childTnLst>
                    </p:cTn>
                  </p:par>
                  <p:par>
                    <p:cTn id="120" fill="hold">
                      <p:stCondLst>
                        <p:cond delay="indefinite"/>
                      </p:stCondLst>
                      <p:childTnLst>
                        <p:par>
                          <p:cTn id="121" fill="hold">
                            <p:stCondLst>
                              <p:cond delay="0"/>
                            </p:stCondLst>
                            <p:childTnLst>
                              <p:par>
                                <p:cTn id="122" presetID="1" presetClass="entr" presetSubtype="0" fill="hold" grpId="0" nodeType="clickEffect">
                                  <p:stCondLst>
                                    <p:cond delay="0"/>
                                  </p:stCondLst>
                                  <p:childTnLst>
                                    <p:set>
                                      <p:cBhvr>
                                        <p:cTn id="123" dur="1" fill="hold">
                                          <p:stCondLst>
                                            <p:cond delay="0"/>
                                          </p:stCondLst>
                                        </p:cTn>
                                        <p:tgtEl>
                                          <p:spTgt spid="9"/>
                                        </p:tgtEl>
                                        <p:attrNameLst>
                                          <p:attrName>style.visibility</p:attrName>
                                        </p:attrNameLst>
                                      </p:cBhvr>
                                      <p:to>
                                        <p:strVal val="visible"/>
                                      </p:to>
                                    </p:set>
                                  </p:childTnLst>
                                </p:cTn>
                              </p:par>
                            </p:childTnLst>
                          </p:cTn>
                        </p:par>
                      </p:childTnLst>
                    </p:cTn>
                  </p:par>
                  <p:par>
                    <p:cTn id="124" fill="hold">
                      <p:stCondLst>
                        <p:cond delay="indefinite"/>
                      </p:stCondLst>
                      <p:childTnLst>
                        <p:par>
                          <p:cTn id="125" fill="hold">
                            <p:stCondLst>
                              <p:cond delay="0"/>
                            </p:stCondLst>
                            <p:childTnLst>
                              <p:par>
                                <p:cTn id="126" presetID="21" presetClass="exit" presetSubtype="4" fill="hold" grpId="1" nodeType="clickEffect">
                                  <p:stCondLst>
                                    <p:cond delay="0"/>
                                  </p:stCondLst>
                                  <p:childTnLst>
                                    <p:animEffect transition="out" filter="wheel(4)">
                                      <p:cBhvr>
                                        <p:cTn id="127" dur="2000"/>
                                        <p:tgtEl>
                                          <p:spTgt spid="9"/>
                                        </p:tgtEl>
                                      </p:cBhvr>
                                    </p:animEffect>
                                    <p:set>
                                      <p:cBhvr>
                                        <p:cTn id="128" dur="1" fill="hold">
                                          <p:stCondLst>
                                            <p:cond delay="19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build="p"/>
      <p:bldP spid="3" grpId="1" build="p"/>
      <p:bldP spid="6" grpId="0"/>
      <p:bldP spid="6" grpId="1"/>
      <p:bldP spid="9" grpId="0"/>
      <p:bldP spid="9" grpId="1"/>
    </p:bld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1304312" y="0"/>
            <a:ext cx="6383705" cy="1323439"/>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en-US" sz="4000" dirty="0" smtClean="0"/>
              <a:t>Adding And Subtracting Integers. BY: Abby  </a:t>
            </a:r>
            <a:endParaRPr lang="en-US" sz="4000" dirty="0"/>
          </a:p>
        </p:txBody>
      </p:sp>
      <p:sp>
        <p:nvSpPr>
          <p:cNvPr id="5" name="TextBox 4"/>
          <p:cNvSpPr txBox="1"/>
          <p:nvPr/>
        </p:nvSpPr>
        <p:spPr>
          <a:xfrm>
            <a:off x="334180" y="1537462"/>
            <a:ext cx="7702849" cy="4708981"/>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en-US" sz="2000" dirty="0" smtClean="0"/>
              <a:t>Adding integers having the same sign.</a:t>
            </a:r>
          </a:p>
          <a:p>
            <a:r>
              <a:rPr lang="en-US" sz="2000" dirty="0" smtClean="0"/>
              <a:t>Rule #1 </a:t>
            </a:r>
          </a:p>
          <a:p>
            <a:r>
              <a:rPr lang="en-US" sz="2000" dirty="0" smtClean="0"/>
              <a:t>Add the numbers as if they were positive then add the sign of the numbers.</a:t>
            </a:r>
          </a:p>
          <a:p>
            <a:r>
              <a:rPr lang="en-US" sz="2000" dirty="0" smtClean="0"/>
              <a:t>Example -5+(-3) or 5+3 then add the sign</a:t>
            </a:r>
          </a:p>
          <a:p>
            <a:r>
              <a:rPr lang="en-US" sz="2000" dirty="0" smtClean="0"/>
              <a:t>Rule #2 Adding integers with different signs</a:t>
            </a:r>
          </a:p>
          <a:p>
            <a:r>
              <a:rPr lang="en-US" sz="2000" dirty="0" smtClean="0">
                <a:solidFill>
                  <a:schemeClr val="tx1"/>
                </a:solidFill>
              </a:rPr>
              <a:t>Take the difference of the two numbers as if they were positive then give the result the sign of the absolute value or the bigger number.</a:t>
            </a:r>
          </a:p>
          <a:p>
            <a:r>
              <a:rPr lang="en-US" sz="2000" dirty="0" smtClean="0">
                <a:solidFill>
                  <a:schemeClr val="tx1"/>
                </a:solidFill>
              </a:rPr>
              <a:t>Example -5+3 = 2 or 5-3 = 2. </a:t>
            </a:r>
          </a:p>
          <a:p>
            <a:r>
              <a:rPr lang="en-US" sz="2000" dirty="0" smtClean="0">
                <a:solidFill>
                  <a:schemeClr val="tx1"/>
                </a:solidFill>
              </a:rPr>
              <a:t>                                 Subtracting Integers </a:t>
            </a:r>
          </a:p>
          <a:p>
            <a:r>
              <a:rPr lang="en-US" sz="2000" dirty="0" smtClean="0">
                <a:solidFill>
                  <a:schemeClr val="tx1"/>
                </a:solidFill>
              </a:rPr>
              <a:t>Rule#1 </a:t>
            </a:r>
          </a:p>
          <a:p>
            <a:r>
              <a:rPr lang="en-US" sz="2000" dirty="0" smtClean="0">
                <a:solidFill>
                  <a:schemeClr val="tx1"/>
                </a:solidFill>
              </a:rPr>
              <a:t>When we subtract Integers we would </a:t>
            </a:r>
            <a:r>
              <a:rPr lang="en-US" sz="2000" b="1" dirty="0" smtClean="0">
                <a:solidFill>
                  <a:schemeClr val="tx1"/>
                </a:solidFill>
              </a:rPr>
              <a:t>ADD THE OPOSITE!!! </a:t>
            </a:r>
            <a:r>
              <a:rPr lang="en-US" sz="2000" b="1" smtClean="0">
                <a:solidFill>
                  <a:schemeClr val="tx1"/>
                </a:solidFill>
              </a:rPr>
              <a:t>Then </a:t>
            </a:r>
            <a:r>
              <a:rPr lang="en-US" sz="2000" b="1" dirty="0" smtClean="0">
                <a:solidFill>
                  <a:schemeClr val="tx1"/>
                </a:solidFill>
              </a:rPr>
              <a:t>follow the steps of addition. </a:t>
            </a:r>
          </a:p>
          <a:p>
            <a:r>
              <a:rPr lang="en-US" sz="2000" dirty="0" smtClean="0">
                <a:solidFill>
                  <a:schemeClr val="tx1"/>
                </a:solidFill>
              </a:rPr>
              <a:t>Example 5-(-3) becomes 5+3 or -5-(-3) becomes -5+(-3)= -2 </a:t>
            </a:r>
            <a:endParaRPr lang="en-US" sz="2000" dirty="0">
              <a:solidFill>
                <a:schemeClr val="tx1"/>
              </a:solidFill>
            </a:endParaRPr>
          </a:p>
        </p:txBody>
      </p:sp>
      <p:sp>
        <p:nvSpPr>
          <p:cNvPr id="7" name="Heart 6"/>
          <p:cNvSpPr/>
          <p:nvPr/>
        </p:nvSpPr>
        <p:spPr>
          <a:xfrm>
            <a:off x="7045140" y="2611197"/>
            <a:ext cx="914400" cy="914400"/>
          </a:xfrm>
          <a:prstGeom prst="hear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en-US" dirty="0"/>
          </a:p>
        </p:txBody>
      </p:sp>
      <p:sp>
        <p:nvSpPr>
          <p:cNvPr id="6" name="Sun 5"/>
          <p:cNvSpPr/>
          <p:nvPr/>
        </p:nvSpPr>
        <p:spPr>
          <a:xfrm>
            <a:off x="1823620" y="4569699"/>
            <a:ext cx="882133" cy="731704"/>
          </a:xfrm>
          <a:prstGeom prst="sun">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en-US" dirty="0"/>
          </a:p>
        </p:txBody>
      </p:sp>
      <p:sp>
        <p:nvSpPr>
          <p:cNvPr id="8" name="5-Point Star 7"/>
          <p:cNvSpPr/>
          <p:nvPr/>
        </p:nvSpPr>
        <p:spPr>
          <a:xfrm>
            <a:off x="6094160" y="4387003"/>
            <a:ext cx="1119573" cy="914400"/>
          </a:xfrm>
          <a:prstGeom prst="star5">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en-US" dirty="0"/>
          </a:p>
        </p:txBody>
      </p:sp>
      <p:sp>
        <p:nvSpPr>
          <p:cNvPr id="9" name="Slide Number Placeholder 8"/>
          <p:cNvSpPr>
            <a:spLocks noGrp="1"/>
          </p:cNvSpPr>
          <p:nvPr>
            <p:ph type="sldNum" sz="quarter" idx="12"/>
          </p:nvPr>
        </p:nvSpPr>
        <p:spPr/>
        <p:txBody>
          <a:bodyPr/>
          <a:lstStyle/>
          <a:p>
            <a:fld id="{63BEF813-7A80-DC46-BCC4-C03B9EB5FB84}" type="slidenum">
              <a:rPr lang="en-US" smtClean="0"/>
              <a:pPr/>
              <a:t>5</a:t>
            </a:fld>
            <a:endParaRPr lang="en-US" dirty="0"/>
          </a:p>
        </p:txBody>
      </p:sp>
    </p:spTree>
  </p:cSld>
  <p:clrMapOvr>
    <a:masterClrMapping/>
  </p:clrMapOvr>
  <p:transition spd="med">
    <p:wedge/>
    <p:sndAc>
      <p:stSnd>
        <p:snd r:embed="rId3" name="Bubbles"/>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1" presetClass="entr" presetSubtype="0" fill="hold" grpId="0" nodeType="clickEffect">
                                  <p:stCondLst>
                                    <p:cond delay="0"/>
                                  </p:stCondLst>
                                  <p:iterate type="lt">
                                    <p:tmPct val="0"/>
                                  </p:iterate>
                                  <p:childTnLst>
                                    <p:set>
                                      <p:cBhvr>
                                        <p:cTn id="11" dur="1" fill="hold">
                                          <p:stCondLst>
                                            <p:cond delay="0"/>
                                          </p:stCondLst>
                                        </p:cTn>
                                        <p:tgtEl>
                                          <p:spTgt spid="5"/>
                                        </p:tgtEl>
                                        <p:attrNameLst>
                                          <p:attrName>style.visibility</p:attrName>
                                        </p:attrNameLst>
                                      </p:cBhvr>
                                      <p:to>
                                        <p:strVal val="visible"/>
                                      </p:to>
                                    </p:set>
                                    <p:animEffect transition="in" filter="fade">
                                      <p:cBhvr>
                                        <p:cTn id="12" dur="770" decel="100000"/>
                                        <p:tgtEl>
                                          <p:spTgt spid="5"/>
                                        </p:tgtEl>
                                      </p:cBhvr>
                                    </p:animEffect>
                                    <p:animScale>
                                      <p:cBhvr>
                                        <p:cTn id="13" dur="770" decel="100000"/>
                                        <p:tgtEl>
                                          <p:spTgt spid="5"/>
                                        </p:tgtEl>
                                      </p:cBhvr>
                                      <p:from x="10000" y="10000"/>
                                      <p:to x="200000" y="450000"/>
                                    </p:animScale>
                                    <p:animScale>
                                      <p:cBhvr>
                                        <p:cTn id="14" dur="1230" accel="100000" fill="hold">
                                          <p:stCondLst>
                                            <p:cond delay="770"/>
                                          </p:stCondLst>
                                        </p:cTn>
                                        <p:tgtEl>
                                          <p:spTgt spid="5"/>
                                        </p:tgtEl>
                                      </p:cBhvr>
                                      <p:from x="200000" y="450000"/>
                                      <p:to x="100000" y="100000"/>
                                    </p:animScale>
                                    <p:set>
                                      <p:cBhvr>
                                        <p:cTn id="15" dur="770" fill="hold"/>
                                        <p:tgtEl>
                                          <p:spTgt spid="5"/>
                                        </p:tgtEl>
                                        <p:attrNameLst>
                                          <p:attrName>ppt_x</p:attrName>
                                        </p:attrNameLst>
                                      </p:cBhvr>
                                      <p:to>
                                        <p:strVal val="(0.5)"/>
                                      </p:to>
                                    </p:set>
                                    <p:anim from="(0.5)" to="(#ppt_x)" calcmode="lin" valueType="num">
                                      <p:cBhvr>
                                        <p:cTn id="16" dur="1230" accel="100000" fill="hold">
                                          <p:stCondLst>
                                            <p:cond delay="770"/>
                                          </p:stCondLst>
                                        </p:cTn>
                                        <p:tgtEl>
                                          <p:spTgt spid="5"/>
                                        </p:tgtEl>
                                        <p:attrNameLst>
                                          <p:attrName>ppt_x</p:attrName>
                                        </p:attrNameLst>
                                      </p:cBhvr>
                                    </p:anim>
                                    <p:set>
                                      <p:cBhvr>
                                        <p:cTn id="17" dur="770" fill="hold"/>
                                        <p:tgtEl>
                                          <p:spTgt spid="5"/>
                                        </p:tgtEl>
                                        <p:attrNameLst>
                                          <p:attrName>ppt_y</p:attrName>
                                        </p:attrNameLst>
                                      </p:cBhvr>
                                      <p:to>
                                        <p:strVal val="(#ppt_y+0.4)"/>
                                      </p:to>
                                    </p:set>
                                    <p:anim from="(#ppt_y+0.4)" to="(#ppt_y)" calcmode="lin" valueType="num">
                                      <p:cBhvr>
                                        <p:cTn id="18" dur="1230" accel="100000" fill="hold">
                                          <p:stCondLst>
                                            <p:cond delay="770"/>
                                          </p:stCondLst>
                                        </p:cTn>
                                        <p:tgtEl>
                                          <p:spTgt spid="5"/>
                                        </p:tgtEl>
                                        <p:attrNameLst>
                                          <p:attrName>ppt_y</p:attrName>
                                        </p:attrNameLst>
                                      </p:cBhvr>
                                    </p:anim>
                                  </p:childTnLst>
                                </p:cTn>
                              </p:par>
                            </p:childTnLst>
                          </p:cTn>
                        </p:par>
                      </p:childTnLst>
                    </p:cTn>
                  </p:par>
                  <p:par>
                    <p:cTn id="19" fill="hold">
                      <p:stCondLst>
                        <p:cond delay="indefinite"/>
                      </p:stCondLst>
                      <p:childTnLst>
                        <p:par>
                          <p:cTn id="20" fill="hold">
                            <p:stCondLst>
                              <p:cond delay="0"/>
                            </p:stCondLst>
                            <p:childTnLst>
                              <p:par>
                                <p:cTn id="21" presetID="27" presetClass="entr" presetSubtype="0" fill="hold" grpId="1" nodeType="clickEffect">
                                  <p:stCondLst>
                                    <p:cond delay="0"/>
                                  </p:stCondLst>
                                  <p:iterate type="lt">
                                    <p:tmPct val="50000"/>
                                  </p:iterate>
                                  <p:childTnLst>
                                    <p:set>
                                      <p:cBhvr>
                                        <p:cTn id="22" dur="1" fill="hold">
                                          <p:stCondLst>
                                            <p:cond delay="0"/>
                                          </p:stCondLst>
                                        </p:cTn>
                                        <p:tgtEl>
                                          <p:spTgt spid="5"/>
                                        </p:tgtEl>
                                        <p:attrNameLst>
                                          <p:attrName>style.visibility</p:attrName>
                                        </p:attrNameLst>
                                      </p:cBhvr>
                                      <p:to>
                                        <p:strVal val="visible"/>
                                      </p:to>
                                    </p:set>
                                    <p:anim calcmode="discrete" valueType="clr">
                                      <p:cBhvr override="childStyle">
                                        <p:cTn id="23"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24" dur="80"/>
                                        <p:tgtEl>
                                          <p:spTgt spid="5"/>
                                        </p:tgtEl>
                                        <p:attrNameLst>
                                          <p:attrName>fillcolor</p:attrName>
                                        </p:attrNameLst>
                                      </p:cBhvr>
                                      <p:tavLst>
                                        <p:tav tm="0">
                                          <p:val>
                                            <p:clrVal>
                                              <a:schemeClr val="accent2"/>
                                            </p:clrVal>
                                          </p:val>
                                        </p:tav>
                                        <p:tav tm="50000">
                                          <p:val>
                                            <p:clrVal>
                                              <a:schemeClr val="hlink"/>
                                            </p:clrVal>
                                          </p:val>
                                        </p:tav>
                                      </p:tavLst>
                                    </p:anim>
                                    <p:set>
                                      <p:cBhvr>
                                        <p:cTn id="25" dur="80"/>
                                        <p:tgtEl>
                                          <p:spTgt spid="5"/>
                                        </p:tgtEl>
                                        <p:attrNameLst>
                                          <p:attrName>fill.type</p:attrName>
                                        </p:attrNameLst>
                                      </p:cBhvr>
                                      <p:to>
                                        <p:strVal val="solid"/>
                                      </p:to>
                                    </p:set>
                                  </p:childTnLst>
                                </p:cTn>
                              </p:par>
                            </p:childTnLst>
                          </p:cTn>
                        </p:par>
                      </p:childTnLst>
                    </p:cTn>
                  </p:par>
                  <p:par>
                    <p:cTn id="26" fill="hold">
                      <p:stCondLst>
                        <p:cond delay="indefinite"/>
                      </p:stCondLst>
                      <p:childTnLst>
                        <p:par>
                          <p:cTn id="27" fill="hold">
                            <p:stCondLst>
                              <p:cond delay="0"/>
                            </p:stCondLst>
                            <p:childTnLst>
                              <p:par>
                                <p:cTn id="28" presetID="49" presetClass="entr" presetSubtype="0" decel="100000"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ppt_w</p:attrName>
                                        </p:attrNameLst>
                                      </p:cBhvr>
                                      <p:tavLst>
                                        <p:tav tm="0">
                                          <p:val>
                                            <p:fltVal val="0"/>
                                          </p:val>
                                        </p:tav>
                                        <p:tav tm="100000">
                                          <p:val>
                                            <p:strVal val="#ppt_w"/>
                                          </p:val>
                                        </p:tav>
                                      </p:tavLst>
                                    </p:anim>
                                    <p:anim calcmode="lin" valueType="num">
                                      <p:cBhvr>
                                        <p:cTn id="31" dur="500" fill="hold"/>
                                        <p:tgtEl>
                                          <p:spTgt spid="7"/>
                                        </p:tgtEl>
                                        <p:attrNameLst>
                                          <p:attrName>ppt_h</p:attrName>
                                        </p:attrNameLst>
                                      </p:cBhvr>
                                      <p:tavLst>
                                        <p:tav tm="0">
                                          <p:val>
                                            <p:fltVal val="0"/>
                                          </p:val>
                                        </p:tav>
                                        <p:tav tm="100000">
                                          <p:val>
                                            <p:strVal val="#ppt_h"/>
                                          </p:val>
                                        </p:tav>
                                      </p:tavLst>
                                    </p:anim>
                                    <p:anim calcmode="lin" valueType="num">
                                      <p:cBhvr>
                                        <p:cTn id="32" dur="500" fill="hold"/>
                                        <p:tgtEl>
                                          <p:spTgt spid="7"/>
                                        </p:tgtEl>
                                        <p:attrNameLst>
                                          <p:attrName>style.rotation</p:attrName>
                                        </p:attrNameLst>
                                      </p:cBhvr>
                                      <p:tavLst>
                                        <p:tav tm="0">
                                          <p:val>
                                            <p:fltVal val="360"/>
                                          </p:val>
                                        </p:tav>
                                        <p:tav tm="100000">
                                          <p:val>
                                            <p:fltVal val="0"/>
                                          </p:val>
                                        </p:tav>
                                      </p:tavLst>
                                    </p:anim>
                                    <p:animEffect transition="in" filter="fade">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21" presetClass="entr" presetSubtype="4"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heel(4)">
                                      <p:cBhvr>
                                        <p:cTn id="38" dur="2000"/>
                                        <p:tgtEl>
                                          <p:spTgt spid="8"/>
                                        </p:tgtEl>
                                      </p:cBhvr>
                                    </p:animEffect>
                                  </p:childTnLst>
                                </p:cTn>
                              </p:par>
                            </p:childTnLst>
                          </p:cTn>
                        </p:par>
                      </p:childTnLst>
                    </p:cTn>
                  </p:par>
                  <p:par>
                    <p:cTn id="39" fill="hold">
                      <p:stCondLst>
                        <p:cond delay="indefinite"/>
                      </p:stCondLst>
                      <p:childTnLst>
                        <p:par>
                          <p:cTn id="40" fill="hold">
                            <p:stCondLst>
                              <p:cond delay="0"/>
                            </p:stCondLst>
                            <p:childTnLst>
                              <p:par>
                                <p:cTn id="41" presetID="20" presetClass="entr" presetSubtype="0"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wedge">
                                      <p:cBhvr>
                                        <p:cTn id="4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5" grpId="1" animBg="1"/>
      <p:bldP spid="7" grpId="0" animBg="1"/>
      <p:bldP spid="6" grpId="0" animBg="1"/>
      <p:bldP spid="8" grpId="0" animBg="1"/>
    </p:bld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shadeToTitle="1">
        <a:gradFill flip="none" rotWithShape="1">
          <a:gsLst>
            <a:gs pos="0">
              <a:srgbClr val="591CD2"/>
            </a:gs>
            <a:gs pos="100000">
              <a:srgbClr val="FFFFFF"/>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91223" y="258143"/>
            <a:ext cx="8229600" cy="1143000"/>
          </a:xfrm>
          <a:gradFill flip="none" rotWithShape="1">
            <a:gsLst>
              <a:gs pos="0">
                <a:srgbClr val="25FF12"/>
              </a:gs>
              <a:gs pos="100000">
                <a:prstClr val="white"/>
              </a:gs>
            </a:gsLst>
            <a:path path="shape">
              <a:fillToRect l="50000" t="50000" r="50000" b="50000"/>
            </a:path>
            <a:tileRect/>
          </a:gradFill>
        </p:spPr>
        <p:txBody>
          <a:bodyPr>
            <a:normAutofit/>
          </a:bodyPr>
          <a:lstStyle/>
          <a:p>
            <a:r>
              <a:rPr lang="en-US" sz="3600" dirty="0" smtClean="0">
                <a:solidFill>
                  <a:srgbClr val="591CD2"/>
                </a:solidFill>
                <a:latin typeface="Cracked"/>
                <a:cs typeface="Cracked"/>
              </a:rPr>
              <a:t>Adding and Subtracting Integers</a:t>
            </a:r>
            <a:endParaRPr lang="en-US" sz="3600" dirty="0">
              <a:solidFill>
                <a:srgbClr val="591CD2"/>
              </a:solidFill>
              <a:latin typeface="Cracked"/>
              <a:cs typeface="Cracked"/>
            </a:endParaRPr>
          </a:p>
        </p:txBody>
      </p:sp>
      <p:sp>
        <p:nvSpPr>
          <p:cNvPr id="9" name="Text Placeholder 8"/>
          <p:cNvSpPr>
            <a:spLocks noGrp="1"/>
          </p:cNvSpPr>
          <p:nvPr>
            <p:ph type="body" idx="1"/>
          </p:nvPr>
        </p:nvSpPr>
        <p:spPr/>
        <p:txBody>
          <a:bodyPr/>
          <a:lstStyle/>
          <a:p>
            <a:r>
              <a:rPr lang="en-US" dirty="0" smtClean="0">
                <a:solidFill>
                  <a:srgbClr val="CD00C3"/>
                </a:solidFill>
              </a:rPr>
              <a:t>ADDITION</a:t>
            </a:r>
            <a:endParaRPr lang="en-US" dirty="0">
              <a:solidFill>
                <a:srgbClr val="CD00C3"/>
              </a:solidFill>
            </a:endParaRPr>
          </a:p>
        </p:txBody>
      </p:sp>
      <p:sp>
        <p:nvSpPr>
          <p:cNvPr id="3" name="Subtitle 2"/>
          <p:cNvSpPr>
            <a:spLocks noGrp="1"/>
          </p:cNvSpPr>
          <p:nvPr>
            <p:ph sz="half" idx="2"/>
          </p:nvPr>
        </p:nvSpPr>
        <p:spPr>
          <a:xfrm>
            <a:off x="309563" y="2174875"/>
            <a:ext cx="4187825" cy="3951288"/>
          </a:xfrm>
        </p:spPr>
        <p:txBody>
          <a:bodyPr anchor="t">
            <a:noAutofit/>
          </a:bodyPr>
          <a:lstStyle/>
          <a:p>
            <a:pPr algn="l">
              <a:buNone/>
            </a:pPr>
            <a:r>
              <a:rPr lang="en-US" sz="1800" dirty="0" smtClean="0">
                <a:solidFill>
                  <a:srgbClr val="000090"/>
                </a:solidFill>
              </a:rPr>
              <a:t>  Rule #1- When adding integers having the same sign: Add the Numbers as if they are positive and then add the sign of the numbers. </a:t>
            </a:r>
          </a:p>
          <a:p>
            <a:pPr>
              <a:buNone/>
            </a:pPr>
            <a:r>
              <a:rPr lang="en-US" sz="1800" dirty="0" smtClean="0">
                <a:solidFill>
                  <a:srgbClr val="000090"/>
                </a:solidFill>
              </a:rPr>
              <a:t>Example: -4+(-8)=? -&gt; 4+8=12 then add the negative… -4+(-8)= -12</a:t>
            </a:r>
          </a:p>
          <a:p>
            <a:endParaRPr lang="en-US" sz="1800" dirty="0" smtClean="0">
              <a:solidFill>
                <a:srgbClr val="000090"/>
              </a:solidFill>
            </a:endParaRPr>
          </a:p>
          <a:p>
            <a:pPr>
              <a:buNone/>
            </a:pPr>
            <a:r>
              <a:rPr lang="en-US" sz="1800" dirty="0" smtClean="0">
                <a:solidFill>
                  <a:srgbClr val="000090"/>
                </a:solidFill>
              </a:rPr>
              <a:t>Rule #2- When adding integers having different signs: Take the difference of the numbers as if they are positive, then give the result of the number with the greatest absolute value.</a:t>
            </a:r>
          </a:p>
          <a:p>
            <a:pPr>
              <a:buNone/>
            </a:pPr>
            <a:r>
              <a:rPr lang="en-US" sz="1800" dirty="0" smtClean="0">
                <a:solidFill>
                  <a:srgbClr val="000090"/>
                </a:solidFill>
              </a:rPr>
              <a:t>Example: 8+(-17)=? -&gt; 17-8=9 -&gt;</a:t>
            </a:r>
          </a:p>
          <a:p>
            <a:pPr>
              <a:buNone/>
            </a:pPr>
            <a:r>
              <a:rPr lang="en-US" sz="1800" dirty="0" smtClean="0">
                <a:solidFill>
                  <a:srgbClr val="000090"/>
                </a:solidFill>
              </a:rPr>
              <a:t> 8+(-17)=-9</a:t>
            </a:r>
          </a:p>
        </p:txBody>
      </p:sp>
      <p:sp>
        <p:nvSpPr>
          <p:cNvPr id="10" name="Text Placeholder 9"/>
          <p:cNvSpPr>
            <a:spLocks noGrp="1"/>
          </p:cNvSpPr>
          <p:nvPr>
            <p:ph type="body" sz="quarter" idx="3"/>
          </p:nvPr>
        </p:nvSpPr>
        <p:spPr/>
        <p:txBody>
          <a:bodyPr/>
          <a:lstStyle/>
          <a:p>
            <a:r>
              <a:rPr lang="en-US" dirty="0" smtClean="0">
                <a:solidFill>
                  <a:srgbClr val="66FFFF"/>
                </a:solidFill>
              </a:rPr>
              <a:t>Subtraction</a:t>
            </a:r>
            <a:endParaRPr lang="en-US" dirty="0">
              <a:solidFill>
                <a:srgbClr val="66FFFF"/>
              </a:solidFill>
            </a:endParaRPr>
          </a:p>
        </p:txBody>
      </p:sp>
      <p:sp>
        <p:nvSpPr>
          <p:cNvPr id="11" name="Content Placeholder 10"/>
          <p:cNvSpPr>
            <a:spLocks noGrp="1"/>
          </p:cNvSpPr>
          <p:nvPr>
            <p:ph sz="quarter" idx="4"/>
          </p:nvPr>
        </p:nvSpPr>
        <p:spPr/>
        <p:txBody>
          <a:bodyPr/>
          <a:lstStyle/>
          <a:p>
            <a:pPr>
              <a:buNone/>
            </a:pPr>
            <a:r>
              <a:rPr lang="en-US" sz="1800" dirty="0" smtClean="0">
                <a:solidFill>
                  <a:srgbClr val="800000"/>
                </a:solidFill>
                <a:latin typeface="Apple Casual"/>
                <a:cs typeface="Apple Casual"/>
              </a:rPr>
              <a:t>Rule- Add the opposite! (this rule applies to all subtraction) then, follow the rules to addition.</a:t>
            </a:r>
          </a:p>
          <a:p>
            <a:pPr>
              <a:buNone/>
            </a:pPr>
            <a:r>
              <a:rPr lang="en-US" sz="1800" dirty="0" smtClean="0">
                <a:solidFill>
                  <a:srgbClr val="800000"/>
                </a:solidFill>
                <a:latin typeface="Apple Casual"/>
                <a:cs typeface="Apple Casual"/>
              </a:rPr>
              <a:t>Example: 3-(-12)=? -&gt; 3+12=15</a:t>
            </a:r>
          </a:p>
          <a:p>
            <a:pPr>
              <a:buNone/>
            </a:pPr>
            <a:r>
              <a:rPr lang="en-US" sz="1800" dirty="0" smtClean="0">
                <a:solidFill>
                  <a:srgbClr val="800000"/>
                </a:solidFill>
                <a:latin typeface="Apple Casual"/>
                <a:cs typeface="Apple Casual"/>
              </a:rPr>
              <a:t>                &amp;</a:t>
            </a:r>
          </a:p>
          <a:p>
            <a:pPr>
              <a:buNone/>
            </a:pPr>
            <a:r>
              <a:rPr lang="en-US" sz="1800" dirty="0" smtClean="0">
                <a:solidFill>
                  <a:srgbClr val="800000"/>
                </a:solidFill>
                <a:latin typeface="Apple Casual"/>
                <a:cs typeface="Apple Casual"/>
              </a:rPr>
              <a:t>			-3-12=? -&gt; -3+(-12)=</a:t>
            </a:r>
            <a:r>
              <a:rPr lang="en-US" sz="1800" smtClean="0">
                <a:solidFill>
                  <a:srgbClr val="800000"/>
                </a:solidFill>
                <a:latin typeface="Apple Casual"/>
                <a:cs typeface="Apple Casual"/>
              </a:rPr>
              <a:t>9  </a:t>
            </a:r>
          </a:p>
          <a:p>
            <a:pPr>
              <a:buNone/>
            </a:pPr>
            <a:endParaRPr lang="en-US" dirty="0" smtClean="0">
              <a:solidFill>
                <a:srgbClr val="800000"/>
              </a:solidFill>
            </a:endParaRPr>
          </a:p>
        </p:txBody>
      </p:sp>
      <p:sp>
        <p:nvSpPr>
          <p:cNvPr id="4" name="Plus 3"/>
          <p:cNvSpPr/>
          <p:nvPr/>
        </p:nvSpPr>
        <p:spPr>
          <a:xfrm>
            <a:off x="1077545" y="376075"/>
            <a:ext cx="822960" cy="822960"/>
          </a:xfrm>
          <a:prstGeom prst="mathPlus">
            <a:avLst/>
          </a:prstGeom>
          <a:ln/>
        </p:spPr>
        <p:style>
          <a:lnRef idx="0">
            <a:schemeClr val="accent5"/>
          </a:lnRef>
          <a:fillRef idx="3">
            <a:schemeClr val="accent5"/>
          </a:fillRef>
          <a:effectRef idx="3">
            <a:schemeClr val="accent5"/>
          </a:effectRef>
          <a:fontRef idx="minor">
            <a:schemeClr val="lt1"/>
          </a:fontRef>
        </p:style>
      </p:sp>
      <p:sp>
        <p:nvSpPr>
          <p:cNvPr id="6" name="Minus 5"/>
          <p:cNvSpPr/>
          <p:nvPr/>
        </p:nvSpPr>
        <p:spPr>
          <a:xfrm>
            <a:off x="6982429" y="409066"/>
            <a:ext cx="822960" cy="822960"/>
          </a:xfrm>
          <a:prstGeom prst="mathMinus">
            <a:avLst/>
          </a:prstGeom>
          <a:ln/>
        </p:spPr>
        <p:style>
          <a:lnRef idx="0">
            <a:schemeClr val="accent5"/>
          </a:lnRef>
          <a:fillRef idx="3">
            <a:schemeClr val="accent5"/>
          </a:fillRef>
          <a:effectRef idx="3">
            <a:schemeClr val="accent5"/>
          </a:effectRef>
          <a:fontRef idx="minor">
            <a:schemeClr val="lt1"/>
          </a:fontRef>
        </p:style>
      </p:sp>
      <p:sp>
        <p:nvSpPr>
          <p:cNvPr id="12" name="Slide Number Placeholder 11"/>
          <p:cNvSpPr>
            <a:spLocks noGrp="1"/>
          </p:cNvSpPr>
          <p:nvPr>
            <p:ph type="sldNum" sz="quarter" idx="12"/>
          </p:nvPr>
        </p:nvSpPr>
        <p:spPr/>
        <p:txBody>
          <a:bodyPr/>
          <a:lstStyle/>
          <a:p>
            <a:fld id="{DA85F283-2326-C842-9C17-A3182CBF7A64}" type="slidenum">
              <a:rPr lang="en-US" smtClean="0"/>
              <a:pPr/>
              <a:t>6</a:t>
            </a:fld>
            <a:endParaRPr lang="en-US"/>
          </a:p>
        </p:txBody>
      </p:sp>
    </p:spTree>
  </p:cSld>
  <p:clrMapOvr>
    <a:masterClrMapping/>
  </p:clrMapOvr>
  <p:transition spd="slow" advClick="0" advTm="1000">
    <p:checker dir="vert"/>
    <p:sndAc>
      <p:stSnd>
        <p:snd r:embed="rId2" name="Chimes"/>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iterate type="lt">
                                    <p:tmPct val="0"/>
                                  </p:iterate>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par>
                          <p:cTn id="21" fill="hold">
                            <p:stCondLst>
                              <p:cond delay="2000"/>
                            </p:stCondLst>
                            <p:childTnLst>
                              <p:par>
                                <p:cTn id="22" presetID="15" presetClass="entr" presetSubtype="0"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1000" fill="hold"/>
                                        <p:tgtEl>
                                          <p:spTgt spid="4"/>
                                        </p:tgtEl>
                                        <p:attrNameLst>
                                          <p:attrName>ppt_w</p:attrName>
                                        </p:attrNameLst>
                                      </p:cBhvr>
                                      <p:tavLst>
                                        <p:tav tm="0">
                                          <p:val>
                                            <p:fltVal val="0"/>
                                          </p:val>
                                        </p:tav>
                                        <p:tav tm="100000">
                                          <p:val>
                                            <p:strVal val="#ppt_w"/>
                                          </p:val>
                                        </p:tav>
                                      </p:tavLst>
                                    </p:anim>
                                    <p:anim calcmode="lin" valueType="num">
                                      <p:cBhvr>
                                        <p:cTn id="25" dur="1000" fill="hold"/>
                                        <p:tgtEl>
                                          <p:spTgt spid="4"/>
                                        </p:tgtEl>
                                        <p:attrNameLst>
                                          <p:attrName>ppt_h</p:attrName>
                                        </p:attrNameLst>
                                      </p:cBhvr>
                                      <p:tavLst>
                                        <p:tav tm="0">
                                          <p:val>
                                            <p:fltVal val="0"/>
                                          </p:val>
                                        </p:tav>
                                        <p:tav tm="100000">
                                          <p:val>
                                            <p:strVal val="#ppt_h"/>
                                          </p:val>
                                        </p:tav>
                                      </p:tavLst>
                                    </p:anim>
                                    <p:anim calcmode="lin" valueType="num">
                                      <p:cBhvr>
                                        <p:cTn id="26"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7"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par>
                          <p:cTn id="28" fill="hold">
                            <p:stCondLst>
                              <p:cond delay="3000"/>
                            </p:stCondLst>
                            <p:childTnLst>
                              <p:par>
                                <p:cTn id="29" presetID="45" presetClass="entr" presetSubtype="0" fill="hold" grpId="0" nodeType="afterEffect">
                                  <p:stCondLst>
                                    <p:cond delay="0"/>
                                  </p:stCondLst>
                                  <p:iterate type="lt">
                                    <p:tmPct val="10000"/>
                                  </p:iterate>
                                  <p:childTnLst>
                                    <p:set>
                                      <p:cBhvr>
                                        <p:cTn id="30" dur="1" fill="hold">
                                          <p:stCondLst>
                                            <p:cond delay="0"/>
                                          </p:stCondLst>
                                        </p:cTn>
                                        <p:tgtEl>
                                          <p:spTgt spid="9">
                                            <p:txEl>
                                              <p:pRg st="0" end="0"/>
                                            </p:txEl>
                                          </p:spTgt>
                                        </p:tgtEl>
                                        <p:attrNameLst>
                                          <p:attrName>style.visibility</p:attrName>
                                        </p:attrNameLst>
                                      </p:cBhvr>
                                      <p:to>
                                        <p:strVal val="visible"/>
                                      </p:to>
                                    </p:set>
                                    <p:animEffect transition="in" filter="fade">
                                      <p:cBhvr>
                                        <p:cTn id="31" dur="2000"/>
                                        <p:tgtEl>
                                          <p:spTgt spid="9">
                                            <p:txEl>
                                              <p:pRg st="0" end="0"/>
                                            </p:txEl>
                                          </p:spTgt>
                                        </p:tgtEl>
                                      </p:cBhvr>
                                    </p:animEffect>
                                    <p:anim calcmode="lin" valueType="num">
                                      <p:cBhvr>
                                        <p:cTn id="32" dur="2000" fill="hold"/>
                                        <p:tgtEl>
                                          <p:spTgt spid="9">
                                            <p:txEl>
                                              <p:pRg st="0" end="0"/>
                                            </p:txEl>
                                          </p:spTgt>
                                        </p:tgtEl>
                                        <p:attrNameLst>
                                          <p:attrName>ppt_w</p:attrName>
                                        </p:attrNameLst>
                                      </p:cBhvr>
                                      <p:tavLst>
                                        <p:tav tm="0" fmla="#ppt_w*sin(2.5*pi*$)">
                                          <p:val>
                                            <p:fltVal val="0"/>
                                          </p:val>
                                        </p:tav>
                                        <p:tav tm="100000">
                                          <p:val>
                                            <p:fltVal val="1"/>
                                          </p:val>
                                        </p:tav>
                                      </p:tavLst>
                                    </p:anim>
                                    <p:anim calcmode="lin" valueType="num">
                                      <p:cBhvr>
                                        <p:cTn id="33" dur="2000" fill="hold"/>
                                        <p:tgtEl>
                                          <p:spTgt spid="9">
                                            <p:txEl>
                                              <p:pRg st="0" end="0"/>
                                            </p:txEl>
                                          </p:spTgt>
                                        </p:tgtEl>
                                        <p:attrNameLst>
                                          <p:attrName>ppt_h</p:attrName>
                                        </p:attrNameLst>
                                      </p:cBhvr>
                                      <p:tavLst>
                                        <p:tav tm="0">
                                          <p:val>
                                            <p:strVal val="#ppt_h"/>
                                          </p:val>
                                        </p:tav>
                                        <p:tav tm="100000">
                                          <p:val>
                                            <p:strVal val="#ppt_h"/>
                                          </p:val>
                                        </p:tav>
                                      </p:tavLst>
                                    </p:anim>
                                  </p:childTnLst>
                                </p:cTn>
                              </p:par>
                            </p:childTnLst>
                          </p:cTn>
                        </p:par>
                        <p:par>
                          <p:cTn id="34" fill="hold">
                            <p:stCondLst>
                              <p:cond delay="6400"/>
                            </p:stCondLst>
                            <p:childTnLst>
                              <p:par>
                                <p:cTn id="35" presetID="41" presetClass="entr" presetSubtype="0" fill="hold" grpId="2" nodeType="afterEffect">
                                  <p:stCondLst>
                                    <p:cond delay="0"/>
                                  </p:stCondLst>
                                  <p:iterate type="lt">
                                    <p:tmPct val="10000"/>
                                  </p:iterate>
                                  <p:childTnLst>
                                    <p:set>
                                      <p:cBhvr>
                                        <p:cTn id="36" dur="1" fill="hold">
                                          <p:stCondLst>
                                            <p:cond delay="0"/>
                                          </p:stCondLst>
                                        </p:cTn>
                                        <p:tgtEl>
                                          <p:spTgt spid="3">
                                            <p:txEl>
                                              <p:pRg st="0" end="0"/>
                                            </p:txEl>
                                          </p:spTgt>
                                        </p:tgtEl>
                                        <p:attrNameLst>
                                          <p:attrName>style.visibility</p:attrName>
                                        </p:attrNameLst>
                                      </p:cBhvr>
                                      <p:to>
                                        <p:strVal val="visible"/>
                                      </p:to>
                                    </p:set>
                                    <p:anim calcmode="lin" valueType="num">
                                      <p:cBhvr>
                                        <p:cTn id="37"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39"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3">
                                            <p:txEl>
                                              <p:pRg st="0" end="0"/>
                                            </p:txEl>
                                          </p:spTgt>
                                        </p:tgtEl>
                                      </p:cBhvr>
                                    </p:animEffect>
                                  </p:childTnLst>
                                </p:cTn>
                              </p:par>
                            </p:childTnLst>
                          </p:cTn>
                        </p:par>
                        <p:par>
                          <p:cTn id="42" fill="hold">
                            <p:stCondLst>
                              <p:cond delay="12100"/>
                            </p:stCondLst>
                            <p:childTnLst>
                              <p:par>
                                <p:cTn id="43" presetID="41" presetClass="entr" presetSubtype="0" fill="hold" grpId="2" nodeType="afterEffect">
                                  <p:stCondLst>
                                    <p:cond delay="0"/>
                                  </p:stCondLst>
                                  <p:iterate type="lt">
                                    <p:tmPct val="10000"/>
                                  </p:iterate>
                                  <p:childTnLst>
                                    <p:set>
                                      <p:cBhvr>
                                        <p:cTn id="44" dur="1" fill="hold">
                                          <p:stCondLst>
                                            <p:cond delay="0"/>
                                          </p:stCondLst>
                                        </p:cTn>
                                        <p:tgtEl>
                                          <p:spTgt spid="3">
                                            <p:txEl>
                                              <p:pRg st="1" end="1"/>
                                            </p:txEl>
                                          </p:spTgt>
                                        </p:tgtEl>
                                        <p:attrNameLst>
                                          <p:attrName>style.visibility</p:attrName>
                                        </p:attrNameLst>
                                      </p:cBhvr>
                                      <p:to>
                                        <p:strVal val="visible"/>
                                      </p:to>
                                    </p:set>
                                    <p:anim calcmode="lin" valueType="num">
                                      <p:cBhvr>
                                        <p:cTn id="45" dur="500" fill="hold"/>
                                        <p:tgtEl>
                                          <p:spTgt spid="3">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3">
                                            <p:txEl>
                                              <p:pRg st="1" end="1"/>
                                            </p:txEl>
                                          </p:spTgt>
                                        </p:tgtEl>
                                        <p:attrNameLst>
                                          <p:attrName>ppt_y</p:attrName>
                                        </p:attrNameLst>
                                      </p:cBhvr>
                                      <p:tavLst>
                                        <p:tav tm="0">
                                          <p:val>
                                            <p:strVal val="#ppt_y"/>
                                          </p:val>
                                        </p:tav>
                                        <p:tav tm="100000">
                                          <p:val>
                                            <p:strVal val="#ppt_y"/>
                                          </p:val>
                                        </p:tav>
                                      </p:tavLst>
                                    </p:anim>
                                    <p:anim calcmode="lin" valueType="num">
                                      <p:cBhvr>
                                        <p:cTn id="47" dur="500" fill="hold"/>
                                        <p:tgtEl>
                                          <p:spTgt spid="3">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3">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3">
                                            <p:txEl>
                                              <p:pRg st="1" end="1"/>
                                            </p:txEl>
                                          </p:spTgt>
                                        </p:tgtEl>
                                      </p:cBhvr>
                                    </p:animEffect>
                                  </p:childTnLst>
                                </p:cTn>
                              </p:par>
                            </p:childTnLst>
                          </p:cTn>
                        </p:par>
                        <p:par>
                          <p:cTn id="50" fill="hold">
                            <p:stCondLst>
                              <p:cond delay="15300"/>
                            </p:stCondLst>
                            <p:childTnLst>
                              <p:par>
                                <p:cTn id="51" presetID="41" presetClass="entr" presetSubtype="0" fill="hold" grpId="2" nodeType="afterEffect">
                                  <p:stCondLst>
                                    <p:cond delay="0"/>
                                  </p:stCondLst>
                                  <p:iterate type="lt">
                                    <p:tmPct val="10000"/>
                                  </p:iterate>
                                  <p:childTnLst>
                                    <p:set>
                                      <p:cBhvr>
                                        <p:cTn id="52" dur="1" fill="hold">
                                          <p:stCondLst>
                                            <p:cond delay="0"/>
                                          </p:stCondLst>
                                        </p:cTn>
                                        <p:tgtEl>
                                          <p:spTgt spid="3">
                                            <p:txEl>
                                              <p:pRg st="3" end="3"/>
                                            </p:txEl>
                                          </p:spTgt>
                                        </p:tgtEl>
                                        <p:attrNameLst>
                                          <p:attrName>style.visibility</p:attrName>
                                        </p:attrNameLst>
                                      </p:cBhvr>
                                      <p:to>
                                        <p:strVal val="visible"/>
                                      </p:to>
                                    </p:set>
                                    <p:anim calcmode="lin" valueType="num">
                                      <p:cBhvr>
                                        <p:cTn id="53" dur="500" fill="hold"/>
                                        <p:tgtEl>
                                          <p:spTgt spid="3">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3">
                                            <p:txEl>
                                              <p:pRg st="3" end="3"/>
                                            </p:txEl>
                                          </p:spTgt>
                                        </p:tgtEl>
                                        <p:attrNameLst>
                                          <p:attrName>ppt_y</p:attrName>
                                        </p:attrNameLst>
                                      </p:cBhvr>
                                      <p:tavLst>
                                        <p:tav tm="0">
                                          <p:val>
                                            <p:strVal val="#ppt_y"/>
                                          </p:val>
                                        </p:tav>
                                        <p:tav tm="100000">
                                          <p:val>
                                            <p:strVal val="#ppt_y"/>
                                          </p:val>
                                        </p:tav>
                                      </p:tavLst>
                                    </p:anim>
                                    <p:anim calcmode="lin" valueType="num">
                                      <p:cBhvr>
                                        <p:cTn id="55" dur="500" fill="hold"/>
                                        <p:tgtEl>
                                          <p:spTgt spid="3">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3">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3">
                                            <p:txEl>
                                              <p:pRg st="3" end="3"/>
                                            </p:txEl>
                                          </p:spTgt>
                                        </p:tgtEl>
                                      </p:cBhvr>
                                    </p:animEffect>
                                  </p:childTnLst>
                                </p:cTn>
                              </p:par>
                            </p:childTnLst>
                          </p:cTn>
                        </p:par>
                        <p:par>
                          <p:cTn id="58" fill="hold">
                            <p:stCondLst>
                              <p:cond delay="23350"/>
                            </p:stCondLst>
                            <p:childTnLst>
                              <p:par>
                                <p:cTn id="59" presetID="41" presetClass="entr" presetSubtype="0" fill="hold" grpId="2" nodeType="afterEffect">
                                  <p:stCondLst>
                                    <p:cond delay="0"/>
                                  </p:stCondLst>
                                  <p:iterate type="lt">
                                    <p:tmPct val="10000"/>
                                  </p:iterate>
                                  <p:childTnLst>
                                    <p:set>
                                      <p:cBhvr>
                                        <p:cTn id="60" dur="1" fill="hold">
                                          <p:stCondLst>
                                            <p:cond delay="0"/>
                                          </p:stCondLst>
                                        </p:cTn>
                                        <p:tgtEl>
                                          <p:spTgt spid="3">
                                            <p:txEl>
                                              <p:pRg st="4" end="4"/>
                                            </p:txEl>
                                          </p:spTgt>
                                        </p:tgtEl>
                                        <p:attrNameLst>
                                          <p:attrName>style.visibility</p:attrName>
                                        </p:attrNameLst>
                                      </p:cBhvr>
                                      <p:to>
                                        <p:strVal val="visible"/>
                                      </p:to>
                                    </p:set>
                                    <p:anim calcmode="lin" valueType="num">
                                      <p:cBhvr>
                                        <p:cTn id="61"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63"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3">
                                            <p:txEl>
                                              <p:pRg st="4" end="4"/>
                                            </p:txEl>
                                          </p:spTgt>
                                        </p:tgtEl>
                                      </p:cBhvr>
                                    </p:animEffect>
                                  </p:childTnLst>
                                </p:cTn>
                              </p:par>
                            </p:childTnLst>
                          </p:cTn>
                        </p:par>
                        <p:par>
                          <p:cTn id="66" fill="hold">
                            <p:stCondLst>
                              <p:cond delay="25150"/>
                            </p:stCondLst>
                            <p:childTnLst>
                              <p:par>
                                <p:cTn id="67" presetID="41" presetClass="entr" presetSubtype="0" fill="hold" grpId="2" nodeType="afterEffect">
                                  <p:stCondLst>
                                    <p:cond delay="0"/>
                                  </p:stCondLst>
                                  <p:iterate type="lt">
                                    <p:tmPct val="10000"/>
                                  </p:iterate>
                                  <p:childTnLst>
                                    <p:set>
                                      <p:cBhvr>
                                        <p:cTn id="68" dur="1" fill="hold">
                                          <p:stCondLst>
                                            <p:cond delay="0"/>
                                          </p:stCondLst>
                                        </p:cTn>
                                        <p:tgtEl>
                                          <p:spTgt spid="3">
                                            <p:txEl>
                                              <p:pRg st="5" end="5"/>
                                            </p:txEl>
                                          </p:spTgt>
                                        </p:tgtEl>
                                        <p:attrNameLst>
                                          <p:attrName>style.visibility</p:attrName>
                                        </p:attrNameLst>
                                      </p:cBhvr>
                                      <p:to>
                                        <p:strVal val="visible"/>
                                      </p:to>
                                    </p:set>
                                    <p:anim calcmode="lin" valueType="num">
                                      <p:cBhvr>
                                        <p:cTn id="69" dur="500" fill="hold"/>
                                        <p:tgtEl>
                                          <p:spTgt spid="3">
                                            <p:txEl>
                                              <p:pRg st="5" end="5"/>
                                            </p:txEl>
                                          </p:spTgt>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3">
                                            <p:txEl>
                                              <p:pRg st="5" end="5"/>
                                            </p:txEl>
                                          </p:spTgt>
                                        </p:tgtEl>
                                        <p:attrNameLst>
                                          <p:attrName>ppt_y</p:attrName>
                                        </p:attrNameLst>
                                      </p:cBhvr>
                                      <p:tavLst>
                                        <p:tav tm="0">
                                          <p:val>
                                            <p:strVal val="#ppt_y"/>
                                          </p:val>
                                        </p:tav>
                                        <p:tav tm="100000">
                                          <p:val>
                                            <p:strVal val="#ppt_y"/>
                                          </p:val>
                                        </p:tav>
                                      </p:tavLst>
                                    </p:anim>
                                    <p:anim calcmode="lin" valueType="num">
                                      <p:cBhvr>
                                        <p:cTn id="71" dur="500" fill="hold"/>
                                        <p:tgtEl>
                                          <p:spTgt spid="3">
                                            <p:txEl>
                                              <p:pRg st="5" end="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3">
                                            <p:txEl>
                                              <p:pRg st="5" end="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3">
                                            <p:txEl>
                                              <p:pRg st="5" end="5"/>
                                            </p:txEl>
                                          </p:spTgt>
                                        </p:tgtEl>
                                      </p:cBhvr>
                                    </p:animEffect>
                                  </p:childTnLst>
                                </p:cTn>
                              </p:par>
                            </p:childTnLst>
                          </p:cTn>
                        </p:par>
                        <p:par>
                          <p:cTn id="74" fill="hold">
                            <p:stCondLst>
                              <p:cond delay="26100"/>
                            </p:stCondLst>
                            <p:childTnLst>
                              <p:par>
                                <p:cTn id="75" presetID="9" presetClass="emph" presetSubtype="0" grpId="2" nodeType="afterEffect">
                                  <p:stCondLst>
                                    <p:cond delay="0"/>
                                  </p:stCondLst>
                                  <p:iterate type="lt">
                                    <p:tmAbs val="0"/>
                                  </p:iterate>
                                  <p:childTnLst>
                                    <p:set>
                                      <p:cBhvr rctx="PPT">
                                        <p:cTn id="76" dur="indefinite"/>
                                        <p:tgtEl>
                                          <p:spTgt spid="9">
                                            <p:txEl>
                                              <p:pRg st="0" end="0"/>
                                            </p:txEl>
                                          </p:spTgt>
                                        </p:tgtEl>
                                        <p:attrNameLst>
                                          <p:attrName>style.opacity</p:attrName>
                                        </p:attrNameLst>
                                      </p:cBhvr>
                                      <p:to>
                                        <p:strVal val="0.5"/>
                                      </p:to>
                                    </p:set>
                                    <p:animEffect filter="image" prLst="opacity: 0.5">
                                      <p:cBhvr rctx="IE">
                                        <p:cTn id="77" dur="indefinite"/>
                                        <p:tgtEl>
                                          <p:spTgt spid="9">
                                            <p:txEl>
                                              <p:pRg st="0" end="0"/>
                                            </p:txEl>
                                          </p:spTgt>
                                        </p:tgtEl>
                                      </p:cBhvr>
                                    </p:animEffect>
                                  </p:childTnLst>
                                </p:cTn>
                              </p:par>
                            </p:childTnLst>
                          </p:cTn>
                        </p:par>
                        <p:par>
                          <p:cTn id="78" fill="hold">
                            <p:stCondLst>
                              <p:cond delay="26100"/>
                            </p:stCondLst>
                            <p:childTnLst>
                              <p:par>
                                <p:cTn id="79" presetID="9" presetClass="emph" presetSubtype="0" grpId="0" nodeType="afterEffect">
                                  <p:stCondLst>
                                    <p:cond delay="0"/>
                                  </p:stCondLst>
                                  <p:iterate type="lt">
                                    <p:tmAbs val="0"/>
                                  </p:iterate>
                                  <p:childTnLst>
                                    <p:set>
                                      <p:cBhvr rctx="PPT">
                                        <p:cTn id="80" dur="indefinite"/>
                                        <p:tgtEl>
                                          <p:spTgt spid="3">
                                            <p:txEl>
                                              <p:pRg st="0" end="0"/>
                                            </p:txEl>
                                          </p:spTgt>
                                        </p:tgtEl>
                                        <p:attrNameLst>
                                          <p:attrName>style.opacity</p:attrName>
                                        </p:attrNameLst>
                                      </p:cBhvr>
                                      <p:to>
                                        <p:strVal val="0.5"/>
                                      </p:to>
                                    </p:set>
                                    <p:animEffect filter="image" prLst="opacity: 0.5">
                                      <p:cBhvr rctx="IE">
                                        <p:cTn id="81" dur="indefinite"/>
                                        <p:tgtEl>
                                          <p:spTgt spid="3">
                                            <p:txEl>
                                              <p:pRg st="0" end="0"/>
                                            </p:txEl>
                                          </p:spTgt>
                                        </p:tgtEl>
                                      </p:cBhvr>
                                    </p:animEffect>
                                  </p:childTnLst>
                                </p:cTn>
                              </p:par>
                            </p:childTnLst>
                          </p:cTn>
                        </p:par>
                        <p:par>
                          <p:cTn id="82" fill="hold">
                            <p:stCondLst>
                              <p:cond delay="26100"/>
                            </p:stCondLst>
                            <p:childTnLst>
                              <p:par>
                                <p:cTn id="83" presetID="9" presetClass="emph" presetSubtype="0" grpId="0" nodeType="afterEffect">
                                  <p:stCondLst>
                                    <p:cond delay="0"/>
                                  </p:stCondLst>
                                  <p:iterate type="lt">
                                    <p:tmAbs val="0"/>
                                  </p:iterate>
                                  <p:childTnLst>
                                    <p:set>
                                      <p:cBhvr rctx="PPT">
                                        <p:cTn id="84" dur="indefinite"/>
                                        <p:tgtEl>
                                          <p:spTgt spid="3">
                                            <p:txEl>
                                              <p:pRg st="1" end="1"/>
                                            </p:txEl>
                                          </p:spTgt>
                                        </p:tgtEl>
                                        <p:attrNameLst>
                                          <p:attrName>style.opacity</p:attrName>
                                        </p:attrNameLst>
                                      </p:cBhvr>
                                      <p:to>
                                        <p:strVal val="0.5"/>
                                      </p:to>
                                    </p:set>
                                    <p:animEffect filter="image" prLst="opacity: 0.5">
                                      <p:cBhvr rctx="IE">
                                        <p:cTn id="85" dur="indefinite"/>
                                        <p:tgtEl>
                                          <p:spTgt spid="3">
                                            <p:txEl>
                                              <p:pRg st="1" end="1"/>
                                            </p:txEl>
                                          </p:spTgt>
                                        </p:tgtEl>
                                      </p:cBhvr>
                                    </p:animEffect>
                                  </p:childTnLst>
                                </p:cTn>
                              </p:par>
                            </p:childTnLst>
                          </p:cTn>
                        </p:par>
                        <p:par>
                          <p:cTn id="86" fill="hold">
                            <p:stCondLst>
                              <p:cond delay="26100"/>
                            </p:stCondLst>
                            <p:childTnLst>
                              <p:par>
                                <p:cTn id="87" presetID="9" presetClass="emph" presetSubtype="0" grpId="0" nodeType="afterEffect">
                                  <p:stCondLst>
                                    <p:cond delay="0"/>
                                  </p:stCondLst>
                                  <p:iterate type="lt">
                                    <p:tmAbs val="0"/>
                                  </p:iterate>
                                  <p:childTnLst>
                                    <p:set>
                                      <p:cBhvr rctx="PPT">
                                        <p:cTn id="88" dur="indefinite"/>
                                        <p:tgtEl>
                                          <p:spTgt spid="3">
                                            <p:txEl>
                                              <p:pRg st="3" end="3"/>
                                            </p:txEl>
                                          </p:spTgt>
                                        </p:tgtEl>
                                        <p:attrNameLst>
                                          <p:attrName>style.opacity</p:attrName>
                                        </p:attrNameLst>
                                      </p:cBhvr>
                                      <p:to>
                                        <p:strVal val="0.5"/>
                                      </p:to>
                                    </p:set>
                                    <p:animEffect filter="image" prLst="opacity: 0.5">
                                      <p:cBhvr rctx="IE">
                                        <p:cTn id="89" dur="indefinite"/>
                                        <p:tgtEl>
                                          <p:spTgt spid="3">
                                            <p:txEl>
                                              <p:pRg st="3" end="3"/>
                                            </p:txEl>
                                          </p:spTgt>
                                        </p:tgtEl>
                                      </p:cBhvr>
                                    </p:animEffect>
                                  </p:childTnLst>
                                </p:cTn>
                              </p:par>
                            </p:childTnLst>
                          </p:cTn>
                        </p:par>
                        <p:par>
                          <p:cTn id="90" fill="hold">
                            <p:stCondLst>
                              <p:cond delay="26100"/>
                            </p:stCondLst>
                            <p:childTnLst>
                              <p:par>
                                <p:cTn id="91" presetID="9" presetClass="emph" presetSubtype="0" grpId="0" nodeType="afterEffect">
                                  <p:stCondLst>
                                    <p:cond delay="0"/>
                                  </p:stCondLst>
                                  <p:iterate type="lt">
                                    <p:tmAbs val="0"/>
                                  </p:iterate>
                                  <p:childTnLst>
                                    <p:set>
                                      <p:cBhvr rctx="PPT">
                                        <p:cTn id="92" dur="indefinite"/>
                                        <p:tgtEl>
                                          <p:spTgt spid="3">
                                            <p:txEl>
                                              <p:pRg st="4" end="4"/>
                                            </p:txEl>
                                          </p:spTgt>
                                        </p:tgtEl>
                                        <p:attrNameLst>
                                          <p:attrName>style.opacity</p:attrName>
                                        </p:attrNameLst>
                                      </p:cBhvr>
                                      <p:to>
                                        <p:strVal val="0.5"/>
                                      </p:to>
                                    </p:set>
                                    <p:animEffect filter="image" prLst="opacity: 0.5">
                                      <p:cBhvr rctx="IE">
                                        <p:cTn id="93" dur="indefinite"/>
                                        <p:tgtEl>
                                          <p:spTgt spid="3">
                                            <p:txEl>
                                              <p:pRg st="4" end="4"/>
                                            </p:txEl>
                                          </p:spTgt>
                                        </p:tgtEl>
                                      </p:cBhvr>
                                    </p:animEffect>
                                  </p:childTnLst>
                                </p:cTn>
                              </p:par>
                            </p:childTnLst>
                          </p:cTn>
                        </p:par>
                        <p:par>
                          <p:cTn id="94" fill="hold">
                            <p:stCondLst>
                              <p:cond delay="26100"/>
                            </p:stCondLst>
                            <p:childTnLst>
                              <p:par>
                                <p:cTn id="95" presetID="9" presetClass="emph" presetSubtype="0" grpId="0" nodeType="afterEffect">
                                  <p:stCondLst>
                                    <p:cond delay="0"/>
                                  </p:stCondLst>
                                  <p:iterate type="lt">
                                    <p:tmAbs val="0"/>
                                  </p:iterate>
                                  <p:childTnLst>
                                    <p:set>
                                      <p:cBhvr rctx="PPT">
                                        <p:cTn id="96" dur="indefinite"/>
                                        <p:tgtEl>
                                          <p:spTgt spid="3">
                                            <p:txEl>
                                              <p:pRg st="5" end="5"/>
                                            </p:txEl>
                                          </p:spTgt>
                                        </p:tgtEl>
                                        <p:attrNameLst>
                                          <p:attrName>style.opacity</p:attrName>
                                        </p:attrNameLst>
                                      </p:cBhvr>
                                      <p:to>
                                        <p:strVal val="0.5"/>
                                      </p:to>
                                    </p:set>
                                    <p:animEffect filter="image" prLst="opacity: 0.5">
                                      <p:cBhvr rctx="IE">
                                        <p:cTn id="97" dur="indefinite"/>
                                        <p:tgtEl>
                                          <p:spTgt spid="3">
                                            <p:txEl>
                                              <p:pRg st="5" end="5"/>
                                            </p:txEl>
                                          </p:spTgt>
                                        </p:tgtEl>
                                      </p:cBhvr>
                                    </p:animEffect>
                                  </p:childTnLst>
                                </p:cTn>
                              </p:par>
                            </p:childTnLst>
                          </p:cTn>
                        </p:par>
                        <p:par>
                          <p:cTn id="98" fill="hold">
                            <p:stCondLst>
                              <p:cond delay="26100"/>
                            </p:stCondLst>
                            <p:childTnLst>
                              <p:par>
                                <p:cTn id="99" presetID="39" presetClass="entr" presetSubtype="0" accel="100000" fill="hold" nodeType="afterEffect">
                                  <p:stCondLst>
                                    <p:cond delay="0"/>
                                  </p:stCondLst>
                                  <p:childTnLst>
                                    <p:set>
                                      <p:cBhvr>
                                        <p:cTn id="100" dur="1" fill="hold">
                                          <p:stCondLst>
                                            <p:cond delay="0"/>
                                          </p:stCondLst>
                                        </p:cTn>
                                        <p:tgtEl>
                                          <p:spTgt spid="6"/>
                                        </p:tgtEl>
                                        <p:attrNameLst>
                                          <p:attrName>style.visibility</p:attrName>
                                        </p:attrNameLst>
                                      </p:cBhvr>
                                      <p:to>
                                        <p:strVal val="visible"/>
                                      </p:to>
                                    </p:set>
                                    <p:anim calcmode="lin" valueType="num">
                                      <p:cBhvr>
                                        <p:cTn id="101" dur="500" fill="hold"/>
                                        <p:tgtEl>
                                          <p:spTgt spid="6"/>
                                        </p:tgtEl>
                                        <p:attrNameLst>
                                          <p:attrName>ppt_h</p:attrName>
                                        </p:attrNameLst>
                                      </p:cBhvr>
                                      <p:tavLst>
                                        <p:tav tm="0">
                                          <p:val>
                                            <p:strVal val="#ppt_h/20"/>
                                          </p:val>
                                        </p:tav>
                                        <p:tav tm="50000">
                                          <p:val>
                                            <p:strVal val="#ppt_h/20"/>
                                          </p:val>
                                        </p:tav>
                                        <p:tav tm="100000">
                                          <p:val>
                                            <p:strVal val="#ppt_h"/>
                                          </p:val>
                                        </p:tav>
                                      </p:tavLst>
                                    </p:anim>
                                    <p:anim calcmode="lin" valueType="num">
                                      <p:cBhvr>
                                        <p:cTn id="102" dur="500" fill="hold"/>
                                        <p:tgtEl>
                                          <p:spTgt spid="6"/>
                                        </p:tgtEl>
                                        <p:attrNameLst>
                                          <p:attrName>ppt_w</p:attrName>
                                        </p:attrNameLst>
                                      </p:cBhvr>
                                      <p:tavLst>
                                        <p:tav tm="0">
                                          <p:val>
                                            <p:strVal val="#ppt_w+.3"/>
                                          </p:val>
                                        </p:tav>
                                        <p:tav tm="50000">
                                          <p:val>
                                            <p:strVal val="#ppt_w+.3"/>
                                          </p:val>
                                        </p:tav>
                                        <p:tav tm="100000">
                                          <p:val>
                                            <p:strVal val="#ppt_w"/>
                                          </p:val>
                                        </p:tav>
                                      </p:tavLst>
                                    </p:anim>
                                    <p:anim calcmode="lin" valueType="num">
                                      <p:cBhvr>
                                        <p:cTn id="103" dur="500" fill="hold"/>
                                        <p:tgtEl>
                                          <p:spTgt spid="6"/>
                                        </p:tgtEl>
                                        <p:attrNameLst>
                                          <p:attrName>ppt_x</p:attrName>
                                        </p:attrNameLst>
                                      </p:cBhvr>
                                      <p:tavLst>
                                        <p:tav tm="0">
                                          <p:val>
                                            <p:strVal val="#ppt_x-.3"/>
                                          </p:val>
                                        </p:tav>
                                        <p:tav tm="50000">
                                          <p:val>
                                            <p:strVal val="#ppt_x"/>
                                          </p:val>
                                        </p:tav>
                                        <p:tav tm="100000">
                                          <p:val>
                                            <p:strVal val="#ppt_x"/>
                                          </p:val>
                                        </p:tav>
                                      </p:tavLst>
                                    </p:anim>
                                    <p:anim calcmode="lin" valueType="num">
                                      <p:cBhvr>
                                        <p:cTn id="104" dur="500" fill="hold"/>
                                        <p:tgtEl>
                                          <p:spTgt spid="6"/>
                                        </p:tgtEl>
                                        <p:attrNameLst>
                                          <p:attrName>ppt_y</p:attrName>
                                        </p:attrNameLst>
                                      </p:cBhvr>
                                      <p:tavLst>
                                        <p:tav tm="0">
                                          <p:val>
                                            <p:strVal val="#ppt_y"/>
                                          </p:val>
                                        </p:tav>
                                        <p:tav tm="100000">
                                          <p:val>
                                            <p:strVal val="#ppt_y"/>
                                          </p:val>
                                        </p:tav>
                                      </p:tavLst>
                                    </p:anim>
                                  </p:childTnLst>
                                </p:cTn>
                              </p:par>
                            </p:childTnLst>
                          </p:cTn>
                        </p:par>
                        <p:par>
                          <p:cTn id="105" fill="hold">
                            <p:stCondLst>
                              <p:cond delay="26600"/>
                            </p:stCondLst>
                            <p:childTnLst>
                              <p:par>
                                <p:cTn id="106" presetID="35" presetClass="entr" presetSubtype="0" fill="hold" grpId="0" nodeType="afterEffect">
                                  <p:stCondLst>
                                    <p:cond delay="0"/>
                                  </p:stCondLst>
                                  <p:childTnLst>
                                    <p:set>
                                      <p:cBhvr>
                                        <p:cTn id="107" dur="1" fill="hold">
                                          <p:stCondLst>
                                            <p:cond delay="0"/>
                                          </p:stCondLst>
                                        </p:cTn>
                                        <p:tgtEl>
                                          <p:spTgt spid="10">
                                            <p:txEl>
                                              <p:pRg st="0" end="0"/>
                                            </p:txEl>
                                          </p:spTgt>
                                        </p:tgtEl>
                                        <p:attrNameLst>
                                          <p:attrName>style.visibility</p:attrName>
                                        </p:attrNameLst>
                                      </p:cBhvr>
                                      <p:to>
                                        <p:strVal val="visible"/>
                                      </p:to>
                                    </p:set>
                                    <p:animEffect transition="in" filter="fade">
                                      <p:cBhvr>
                                        <p:cTn id="108" dur="2000"/>
                                        <p:tgtEl>
                                          <p:spTgt spid="10">
                                            <p:txEl>
                                              <p:pRg st="0" end="0"/>
                                            </p:txEl>
                                          </p:spTgt>
                                        </p:tgtEl>
                                      </p:cBhvr>
                                    </p:animEffect>
                                    <p:anim calcmode="lin" valueType="num">
                                      <p:cBhvr>
                                        <p:cTn id="109" dur="2000" fill="hold"/>
                                        <p:tgtEl>
                                          <p:spTgt spid="10">
                                            <p:txEl>
                                              <p:pRg st="0" end="0"/>
                                            </p:txEl>
                                          </p:spTgt>
                                        </p:tgtEl>
                                        <p:attrNameLst>
                                          <p:attrName>style.rotation</p:attrName>
                                        </p:attrNameLst>
                                      </p:cBhvr>
                                      <p:tavLst>
                                        <p:tav tm="0">
                                          <p:val>
                                            <p:fltVal val="720"/>
                                          </p:val>
                                        </p:tav>
                                        <p:tav tm="100000">
                                          <p:val>
                                            <p:fltVal val="0"/>
                                          </p:val>
                                        </p:tav>
                                      </p:tavLst>
                                    </p:anim>
                                    <p:anim calcmode="lin" valueType="num">
                                      <p:cBhvr>
                                        <p:cTn id="110" dur="2000" fill="hold"/>
                                        <p:tgtEl>
                                          <p:spTgt spid="10">
                                            <p:txEl>
                                              <p:pRg st="0" end="0"/>
                                            </p:txEl>
                                          </p:spTgt>
                                        </p:tgtEl>
                                        <p:attrNameLst>
                                          <p:attrName>ppt_h</p:attrName>
                                        </p:attrNameLst>
                                      </p:cBhvr>
                                      <p:tavLst>
                                        <p:tav tm="0">
                                          <p:val>
                                            <p:fltVal val="0"/>
                                          </p:val>
                                        </p:tav>
                                        <p:tav tm="100000">
                                          <p:val>
                                            <p:strVal val="#ppt_h"/>
                                          </p:val>
                                        </p:tav>
                                      </p:tavLst>
                                    </p:anim>
                                    <p:anim calcmode="lin" valueType="num">
                                      <p:cBhvr>
                                        <p:cTn id="111" dur="2000" fill="hold"/>
                                        <p:tgtEl>
                                          <p:spTgt spid="10">
                                            <p:txEl>
                                              <p:pRg st="0" end="0"/>
                                            </p:txEl>
                                          </p:spTgt>
                                        </p:tgtEl>
                                        <p:attrNameLst>
                                          <p:attrName>ppt_w</p:attrName>
                                        </p:attrNameLst>
                                      </p:cBhvr>
                                      <p:tavLst>
                                        <p:tav tm="0">
                                          <p:val>
                                            <p:fltVal val="0"/>
                                          </p:val>
                                        </p:tav>
                                        <p:tav tm="100000">
                                          <p:val>
                                            <p:strVal val="#ppt_w"/>
                                          </p:val>
                                        </p:tav>
                                      </p:tavLst>
                                    </p:anim>
                                  </p:childTnLst>
                                </p:cTn>
                              </p:par>
                            </p:childTnLst>
                          </p:cTn>
                        </p:par>
                        <p:par>
                          <p:cTn id="112" fill="hold">
                            <p:stCondLst>
                              <p:cond delay="28600"/>
                            </p:stCondLst>
                            <p:childTnLst>
                              <p:par>
                                <p:cTn id="113" presetID="51" presetClass="entr" presetSubtype="0" fill="hold" grpId="0" nodeType="afterEffect">
                                  <p:stCondLst>
                                    <p:cond delay="0"/>
                                  </p:stCondLst>
                                  <p:childTnLst>
                                    <p:set>
                                      <p:cBhvr>
                                        <p:cTn id="114" dur="1" fill="hold">
                                          <p:stCondLst>
                                            <p:cond delay="0"/>
                                          </p:stCondLst>
                                        </p:cTn>
                                        <p:tgtEl>
                                          <p:spTgt spid="11">
                                            <p:txEl>
                                              <p:pRg st="0" end="0"/>
                                            </p:txEl>
                                          </p:spTgt>
                                        </p:tgtEl>
                                        <p:attrNameLst>
                                          <p:attrName>style.visibility</p:attrName>
                                        </p:attrNameLst>
                                      </p:cBhvr>
                                      <p:to>
                                        <p:strVal val="visible"/>
                                      </p:to>
                                    </p:set>
                                    <p:animEffect transition="in" filter="fade">
                                      <p:cBhvr>
                                        <p:cTn id="115" dur="770" decel="100000"/>
                                        <p:tgtEl>
                                          <p:spTgt spid="11">
                                            <p:txEl>
                                              <p:pRg st="0" end="0"/>
                                            </p:txEl>
                                          </p:spTgt>
                                        </p:tgtEl>
                                      </p:cBhvr>
                                    </p:animEffect>
                                    <p:animScale>
                                      <p:cBhvr>
                                        <p:cTn id="116" dur="770" decel="100000"/>
                                        <p:tgtEl>
                                          <p:spTgt spid="11">
                                            <p:txEl>
                                              <p:pRg st="0" end="0"/>
                                            </p:txEl>
                                          </p:spTgt>
                                        </p:tgtEl>
                                      </p:cBhvr>
                                      <p:from x="10000" y="10000"/>
                                      <p:to x="200000" y="450000"/>
                                    </p:animScale>
                                    <p:animScale>
                                      <p:cBhvr>
                                        <p:cTn id="117" dur="1230" accel="100000" fill="hold">
                                          <p:stCondLst>
                                            <p:cond delay="770"/>
                                          </p:stCondLst>
                                        </p:cTn>
                                        <p:tgtEl>
                                          <p:spTgt spid="11">
                                            <p:txEl>
                                              <p:pRg st="0" end="0"/>
                                            </p:txEl>
                                          </p:spTgt>
                                        </p:tgtEl>
                                      </p:cBhvr>
                                      <p:from x="200000" y="450000"/>
                                      <p:to x="100000" y="100000"/>
                                    </p:animScale>
                                    <p:set>
                                      <p:cBhvr>
                                        <p:cTn id="118" dur="770" fill="hold"/>
                                        <p:tgtEl>
                                          <p:spTgt spid="11">
                                            <p:txEl>
                                              <p:pRg st="0" end="0"/>
                                            </p:txEl>
                                          </p:spTgt>
                                        </p:tgtEl>
                                        <p:attrNameLst>
                                          <p:attrName>ppt_x</p:attrName>
                                        </p:attrNameLst>
                                      </p:cBhvr>
                                      <p:to>
                                        <p:strVal val="(0.5)"/>
                                      </p:to>
                                    </p:set>
                                    <p:anim from="(0.5)" to="(#ppt_x)" calcmode="lin" valueType="num">
                                      <p:cBhvr>
                                        <p:cTn id="119" dur="1230" accel="100000" fill="hold">
                                          <p:stCondLst>
                                            <p:cond delay="770"/>
                                          </p:stCondLst>
                                        </p:cTn>
                                        <p:tgtEl>
                                          <p:spTgt spid="11">
                                            <p:txEl>
                                              <p:pRg st="0" end="0"/>
                                            </p:txEl>
                                          </p:spTgt>
                                        </p:tgtEl>
                                        <p:attrNameLst>
                                          <p:attrName>ppt_x</p:attrName>
                                        </p:attrNameLst>
                                      </p:cBhvr>
                                    </p:anim>
                                    <p:set>
                                      <p:cBhvr>
                                        <p:cTn id="120" dur="770" fill="hold"/>
                                        <p:tgtEl>
                                          <p:spTgt spid="11">
                                            <p:txEl>
                                              <p:pRg st="0" end="0"/>
                                            </p:txEl>
                                          </p:spTgt>
                                        </p:tgtEl>
                                        <p:attrNameLst>
                                          <p:attrName>ppt_y</p:attrName>
                                        </p:attrNameLst>
                                      </p:cBhvr>
                                      <p:to>
                                        <p:strVal val="(#ppt_y+0.4)"/>
                                      </p:to>
                                    </p:set>
                                    <p:anim from="(#ppt_y+0.4)" to="(#ppt_y)" calcmode="lin" valueType="num">
                                      <p:cBhvr>
                                        <p:cTn id="121" dur="1230" accel="100000" fill="hold">
                                          <p:stCondLst>
                                            <p:cond delay="770"/>
                                          </p:stCondLst>
                                        </p:cTn>
                                        <p:tgtEl>
                                          <p:spTgt spid="11">
                                            <p:txEl>
                                              <p:pRg st="0" end="0"/>
                                            </p:txEl>
                                          </p:spTgt>
                                        </p:tgtEl>
                                        <p:attrNameLst>
                                          <p:attrName>ppt_y</p:attrName>
                                        </p:attrNameLst>
                                      </p:cBhvr>
                                    </p:anim>
                                  </p:childTnLst>
                                </p:cTn>
                              </p:par>
                            </p:childTnLst>
                          </p:cTn>
                        </p:par>
                        <p:par>
                          <p:cTn id="122" fill="hold">
                            <p:stCondLst>
                              <p:cond delay="30600"/>
                            </p:stCondLst>
                            <p:childTnLst>
                              <p:par>
                                <p:cTn id="123" presetID="51" presetClass="entr" presetSubtype="0" fill="hold" grpId="0" nodeType="afterEffect">
                                  <p:stCondLst>
                                    <p:cond delay="0"/>
                                  </p:stCondLst>
                                  <p:childTnLst>
                                    <p:set>
                                      <p:cBhvr>
                                        <p:cTn id="124" dur="1" fill="hold">
                                          <p:stCondLst>
                                            <p:cond delay="0"/>
                                          </p:stCondLst>
                                        </p:cTn>
                                        <p:tgtEl>
                                          <p:spTgt spid="11">
                                            <p:txEl>
                                              <p:pRg st="1" end="1"/>
                                            </p:txEl>
                                          </p:spTgt>
                                        </p:tgtEl>
                                        <p:attrNameLst>
                                          <p:attrName>style.visibility</p:attrName>
                                        </p:attrNameLst>
                                      </p:cBhvr>
                                      <p:to>
                                        <p:strVal val="visible"/>
                                      </p:to>
                                    </p:set>
                                    <p:animEffect transition="in" filter="fade">
                                      <p:cBhvr>
                                        <p:cTn id="125" dur="770" decel="100000"/>
                                        <p:tgtEl>
                                          <p:spTgt spid="11">
                                            <p:txEl>
                                              <p:pRg st="1" end="1"/>
                                            </p:txEl>
                                          </p:spTgt>
                                        </p:tgtEl>
                                      </p:cBhvr>
                                    </p:animEffect>
                                    <p:animScale>
                                      <p:cBhvr>
                                        <p:cTn id="126" dur="770" decel="100000"/>
                                        <p:tgtEl>
                                          <p:spTgt spid="11">
                                            <p:txEl>
                                              <p:pRg st="1" end="1"/>
                                            </p:txEl>
                                          </p:spTgt>
                                        </p:tgtEl>
                                      </p:cBhvr>
                                      <p:from x="10000" y="10000"/>
                                      <p:to x="200000" y="450000"/>
                                    </p:animScale>
                                    <p:animScale>
                                      <p:cBhvr>
                                        <p:cTn id="127" dur="1230" accel="100000" fill="hold">
                                          <p:stCondLst>
                                            <p:cond delay="770"/>
                                          </p:stCondLst>
                                        </p:cTn>
                                        <p:tgtEl>
                                          <p:spTgt spid="11">
                                            <p:txEl>
                                              <p:pRg st="1" end="1"/>
                                            </p:txEl>
                                          </p:spTgt>
                                        </p:tgtEl>
                                      </p:cBhvr>
                                      <p:from x="200000" y="450000"/>
                                      <p:to x="100000" y="100000"/>
                                    </p:animScale>
                                    <p:set>
                                      <p:cBhvr>
                                        <p:cTn id="128" dur="770" fill="hold"/>
                                        <p:tgtEl>
                                          <p:spTgt spid="11">
                                            <p:txEl>
                                              <p:pRg st="1" end="1"/>
                                            </p:txEl>
                                          </p:spTgt>
                                        </p:tgtEl>
                                        <p:attrNameLst>
                                          <p:attrName>ppt_x</p:attrName>
                                        </p:attrNameLst>
                                      </p:cBhvr>
                                      <p:to>
                                        <p:strVal val="(0.5)"/>
                                      </p:to>
                                    </p:set>
                                    <p:anim from="(0.5)" to="(#ppt_x)" calcmode="lin" valueType="num">
                                      <p:cBhvr>
                                        <p:cTn id="129" dur="1230" accel="100000" fill="hold">
                                          <p:stCondLst>
                                            <p:cond delay="770"/>
                                          </p:stCondLst>
                                        </p:cTn>
                                        <p:tgtEl>
                                          <p:spTgt spid="11">
                                            <p:txEl>
                                              <p:pRg st="1" end="1"/>
                                            </p:txEl>
                                          </p:spTgt>
                                        </p:tgtEl>
                                        <p:attrNameLst>
                                          <p:attrName>ppt_x</p:attrName>
                                        </p:attrNameLst>
                                      </p:cBhvr>
                                    </p:anim>
                                    <p:set>
                                      <p:cBhvr>
                                        <p:cTn id="130" dur="770" fill="hold"/>
                                        <p:tgtEl>
                                          <p:spTgt spid="11">
                                            <p:txEl>
                                              <p:pRg st="1" end="1"/>
                                            </p:txEl>
                                          </p:spTgt>
                                        </p:tgtEl>
                                        <p:attrNameLst>
                                          <p:attrName>ppt_y</p:attrName>
                                        </p:attrNameLst>
                                      </p:cBhvr>
                                      <p:to>
                                        <p:strVal val="(#ppt_y+0.4)"/>
                                      </p:to>
                                    </p:set>
                                    <p:anim from="(#ppt_y+0.4)" to="(#ppt_y)" calcmode="lin" valueType="num">
                                      <p:cBhvr>
                                        <p:cTn id="131" dur="1230" accel="100000" fill="hold">
                                          <p:stCondLst>
                                            <p:cond delay="770"/>
                                          </p:stCondLst>
                                        </p:cTn>
                                        <p:tgtEl>
                                          <p:spTgt spid="11">
                                            <p:txEl>
                                              <p:pRg st="1" end="1"/>
                                            </p:txEl>
                                          </p:spTgt>
                                        </p:tgtEl>
                                        <p:attrNameLst>
                                          <p:attrName>ppt_y</p:attrName>
                                        </p:attrNameLst>
                                      </p:cBhvr>
                                    </p:anim>
                                  </p:childTnLst>
                                </p:cTn>
                              </p:par>
                            </p:childTnLst>
                          </p:cTn>
                        </p:par>
                        <p:par>
                          <p:cTn id="132" fill="hold">
                            <p:stCondLst>
                              <p:cond delay="32600"/>
                            </p:stCondLst>
                            <p:childTnLst>
                              <p:par>
                                <p:cTn id="133" presetID="51" presetClass="entr" presetSubtype="0" fill="hold" grpId="0" nodeType="afterEffect">
                                  <p:stCondLst>
                                    <p:cond delay="0"/>
                                  </p:stCondLst>
                                  <p:childTnLst>
                                    <p:set>
                                      <p:cBhvr>
                                        <p:cTn id="134" dur="1" fill="hold">
                                          <p:stCondLst>
                                            <p:cond delay="0"/>
                                          </p:stCondLst>
                                        </p:cTn>
                                        <p:tgtEl>
                                          <p:spTgt spid="11">
                                            <p:txEl>
                                              <p:pRg st="2" end="2"/>
                                            </p:txEl>
                                          </p:spTgt>
                                        </p:tgtEl>
                                        <p:attrNameLst>
                                          <p:attrName>style.visibility</p:attrName>
                                        </p:attrNameLst>
                                      </p:cBhvr>
                                      <p:to>
                                        <p:strVal val="visible"/>
                                      </p:to>
                                    </p:set>
                                    <p:animEffect transition="in" filter="fade">
                                      <p:cBhvr>
                                        <p:cTn id="135" dur="770" decel="100000"/>
                                        <p:tgtEl>
                                          <p:spTgt spid="11">
                                            <p:txEl>
                                              <p:pRg st="2" end="2"/>
                                            </p:txEl>
                                          </p:spTgt>
                                        </p:tgtEl>
                                      </p:cBhvr>
                                    </p:animEffect>
                                    <p:animScale>
                                      <p:cBhvr>
                                        <p:cTn id="136" dur="770" decel="100000"/>
                                        <p:tgtEl>
                                          <p:spTgt spid="11">
                                            <p:txEl>
                                              <p:pRg st="2" end="2"/>
                                            </p:txEl>
                                          </p:spTgt>
                                        </p:tgtEl>
                                      </p:cBhvr>
                                      <p:from x="10000" y="10000"/>
                                      <p:to x="200000" y="450000"/>
                                    </p:animScale>
                                    <p:animScale>
                                      <p:cBhvr>
                                        <p:cTn id="137" dur="1230" accel="100000" fill="hold">
                                          <p:stCondLst>
                                            <p:cond delay="770"/>
                                          </p:stCondLst>
                                        </p:cTn>
                                        <p:tgtEl>
                                          <p:spTgt spid="11">
                                            <p:txEl>
                                              <p:pRg st="2" end="2"/>
                                            </p:txEl>
                                          </p:spTgt>
                                        </p:tgtEl>
                                      </p:cBhvr>
                                      <p:from x="200000" y="450000"/>
                                      <p:to x="100000" y="100000"/>
                                    </p:animScale>
                                    <p:set>
                                      <p:cBhvr>
                                        <p:cTn id="138" dur="770" fill="hold"/>
                                        <p:tgtEl>
                                          <p:spTgt spid="11">
                                            <p:txEl>
                                              <p:pRg st="2" end="2"/>
                                            </p:txEl>
                                          </p:spTgt>
                                        </p:tgtEl>
                                        <p:attrNameLst>
                                          <p:attrName>ppt_x</p:attrName>
                                        </p:attrNameLst>
                                      </p:cBhvr>
                                      <p:to>
                                        <p:strVal val="(0.5)"/>
                                      </p:to>
                                    </p:set>
                                    <p:anim from="(0.5)" to="(#ppt_x)" calcmode="lin" valueType="num">
                                      <p:cBhvr>
                                        <p:cTn id="139" dur="1230" accel="100000" fill="hold">
                                          <p:stCondLst>
                                            <p:cond delay="770"/>
                                          </p:stCondLst>
                                        </p:cTn>
                                        <p:tgtEl>
                                          <p:spTgt spid="11">
                                            <p:txEl>
                                              <p:pRg st="2" end="2"/>
                                            </p:txEl>
                                          </p:spTgt>
                                        </p:tgtEl>
                                        <p:attrNameLst>
                                          <p:attrName>ppt_x</p:attrName>
                                        </p:attrNameLst>
                                      </p:cBhvr>
                                    </p:anim>
                                    <p:set>
                                      <p:cBhvr>
                                        <p:cTn id="140" dur="770" fill="hold"/>
                                        <p:tgtEl>
                                          <p:spTgt spid="11">
                                            <p:txEl>
                                              <p:pRg st="2" end="2"/>
                                            </p:txEl>
                                          </p:spTgt>
                                        </p:tgtEl>
                                        <p:attrNameLst>
                                          <p:attrName>ppt_y</p:attrName>
                                        </p:attrNameLst>
                                      </p:cBhvr>
                                      <p:to>
                                        <p:strVal val="(#ppt_y+0.4)"/>
                                      </p:to>
                                    </p:set>
                                    <p:anim from="(#ppt_y+0.4)" to="(#ppt_y)" calcmode="lin" valueType="num">
                                      <p:cBhvr>
                                        <p:cTn id="141" dur="1230" accel="100000" fill="hold">
                                          <p:stCondLst>
                                            <p:cond delay="770"/>
                                          </p:stCondLst>
                                        </p:cTn>
                                        <p:tgtEl>
                                          <p:spTgt spid="11">
                                            <p:txEl>
                                              <p:pRg st="2" end="2"/>
                                            </p:txEl>
                                          </p:spTgt>
                                        </p:tgtEl>
                                        <p:attrNameLst>
                                          <p:attrName>ppt_y</p:attrName>
                                        </p:attrNameLst>
                                      </p:cBhvr>
                                    </p:anim>
                                  </p:childTnLst>
                                </p:cTn>
                              </p:par>
                            </p:childTnLst>
                          </p:cTn>
                        </p:par>
                        <p:par>
                          <p:cTn id="142" fill="hold">
                            <p:stCondLst>
                              <p:cond delay="34600"/>
                            </p:stCondLst>
                            <p:childTnLst>
                              <p:par>
                                <p:cTn id="143" presetID="51" presetClass="entr" presetSubtype="0" fill="hold" grpId="0" nodeType="afterEffect">
                                  <p:stCondLst>
                                    <p:cond delay="0"/>
                                  </p:stCondLst>
                                  <p:childTnLst>
                                    <p:set>
                                      <p:cBhvr>
                                        <p:cTn id="144" dur="1" fill="hold">
                                          <p:stCondLst>
                                            <p:cond delay="0"/>
                                          </p:stCondLst>
                                        </p:cTn>
                                        <p:tgtEl>
                                          <p:spTgt spid="11">
                                            <p:txEl>
                                              <p:pRg st="3" end="3"/>
                                            </p:txEl>
                                          </p:spTgt>
                                        </p:tgtEl>
                                        <p:attrNameLst>
                                          <p:attrName>style.visibility</p:attrName>
                                        </p:attrNameLst>
                                      </p:cBhvr>
                                      <p:to>
                                        <p:strVal val="visible"/>
                                      </p:to>
                                    </p:set>
                                    <p:animEffect transition="in" filter="fade">
                                      <p:cBhvr>
                                        <p:cTn id="145" dur="770" decel="100000"/>
                                        <p:tgtEl>
                                          <p:spTgt spid="11">
                                            <p:txEl>
                                              <p:pRg st="3" end="3"/>
                                            </p:txEl>
                                          </p:spTgt>
                                        </p:tgtEl>
                                      </p:cBhvr>
                                    </p:animEffect>
                                    <p:animScale>
                                      <p:cBhvr>
                                        <p:cTn id="146" dur="770" decel="100000"/>
                                        <p:tgtEl>
                                          <p:spTgt spid="11">
                                            <p:txEl>
                                              <p:pRg st="3" end="3"/>
                                            </p:txEl>
                                          </p:spTgt>
                                        </p:tgtEl>
                                      </p:cBhvr>
                                      <p:from x="10000" y="10000"/>
                                      <p:to x="200000" y="450000"/>
                                    </p:animScale>
                                    <p:animScale>
                                      <p:cBhvr>
                                        <p:cTn id="147" dur="1230" accel="100000" fill="hold">
                                          <p:stCondLst>
                                            <p:cond delay="770"/>
                                          </p:stCondLst>
                                        </p:cTn>
                                        <p:tgtEl>
                                          <p:spTgt spid="11">
                                            <p:txEl>
                                              <p:pRg st="3" end="3"/>
                                            </p:txEl>
                                          </p:spTgt>
                                        </p:tgtEl>
                                      </p:cBhvr>
                                      <p:from x="200000" y="450000"/>
                                      <p:to x="100000" y="100000"/>
                                    </p:animScale>
                                    <p:set>
                                      <p:cBhvr>
                                        <p:cTn id="148" dur="770" fill="hold"/>
                                        <p:tgtEl>
                                          <p:spTgt spid="11">
                                            <p:txEl>
                                              <p:pRg st="3" end="3"/>
                                            </p:txEl>
                                          </p:spTgt>
                                        </p:tgtEl>
                                        <p:attrNameLst>
                                          <p:attrName>ppt_x</p:attrName>
                                        </p:attrNameLst>
                                      </p:cBhvr>
                                      <p:to>
                                        <p:strVal val="(0.5)"/>
                                      </p:to>
                                    </p:set>
                                    <p:anim from="(0.5)" to="(#ppt_x)" calcmode="lin" valueType="num">
                                      <p:cBhvr>
                                        <p:cTn id="149" dur="1230" accel="100000" fill="hold">
                                          <p:stCondLst>
                                            <p:cond delay="770"/>
                                          </p:stCondLst>
                                        </p:cTn>
                                        <p:tgtEl>
                                          <p:spTgt spid="11">
                                            <p:txEl>
                                              <p:pRg st="3" end="3"/>
                                            </p:txEl>
                                          </p:spTgt>
                                        </p:tgtEl>
                                        <p:attrNameLst>
                                          <p:attrName>ppt_x</p:attrName>
                                        </p:attrNameLst>
                                      </p:cBhvr>
                                    </p:anim>
                                    <p:set>
                                      <p:cBhvr>
                                        <p:cTn id="150" dur="770" fill="hold"/>
                                        <p:tgtEl>
                                          <p:spTgt spid="11">
                                            <p:txEl>
                                              <p:pRg st="3" end="3"/>
                                            </p:txEl>
                                          </p:spTgt>
                                        </p:tgtEl>
                                        <p:attrNameLst>
                                          <p:attrName>ppt_y</p:attrName>
                                        </p:attrNameLst>
                                      </p:cBhvr>
                                      <p:to>
                                        <p:strVal val="(#ppt_y+0.4)"/>
                                      </p:to>
                                    </p:set>
                                    <p:anim from="(#ppt_y+0.4)" to="(#ppt_y)" calcmode="lin" valueType="num">
                                      <p:cBhvr>
                                        <p:cTn id="151" dur="1230" accel="100000" fill="hold">
                                          <p:stCondLst>
                                            <p:cond delay="770"/>
                                          </p:stCondLst>
                                        </p:cTn>
                                        <p:tgtEl>
                                          <p:spTgt spid="11">
                                            <p:txEl>
                                              <p:pRg st="3" end="3"/>
                                            </p:txEl>
                                          </p:spTgt>
                                        </p:tgtEl>
                                        <p:attrNameLst>
                                          <p:attrName>ppt_y</p:attrName>
                                        </p:attrNameLst>
                                      </p:cBhvr>
                                    </p:anim>
                                  </p:childTnLst>
                                </p:cTn>
                              </p:par>
                            </p:childTnLst>
                          </p:cTn>
                        </p:par>
                        <p:par>
                          <p:cTn id="152" fill="hold">
                            <p:stCondLst>
                              <p:cond delay="36600"/>
                            </p:stCondLst>
                            <p:childTnLst>
                              <p:par>
                                <p:cTn id="153" presetID="38" presetClass="exit" presetSubtype="0" accel="50000" fill="hold" grpId="1" nodeType="afterEffect">
                                  <p:stCondLst>
                                    <p:cond delay="3000"/>
                                  </p:stCondLst>
                                  <p:iterate type="lt">
                                    <p:tmPct val="50000"/>
                                  </p:iterate>
                                  <p:childTnLst>
                                    <p:anim calcmode="lin" valueType="num">
                                      <p:cBhvr>
                                        <p:cTn id="154" dur="1000">
                                          <p:stCondLst>
                                            <p:cond delay="0"/>
                                          </p:stCondLst>
                                        </p:cTn>
                                        <p:tgtEl>
                                          <p:spTgt spid="9">
                                            <p:txEl>
                                              <p:pRg st="0" end="0"/>
                                            </p:txEl>
                                          </p:spTgt>
                                        </p:tgtEl>
                                        <p:attrNameLst>
                                          <p:attrName>style.rotation</p:attrName>
                                        </p:attrNameLst>
                                      </p:cBhvr>
                                      <p:tavLst>
                                        <p:tav tm="0">
                                          <p:val>
                                            <p:fltVal val="0"/>
                                          </p:val>
                                        </p:tav>
                                        <p:tav tm="100000">
                                          <p:val>
                                            <p:fltVal val="45"/>
                                          </p:val>
                                        </p:tav>
                                      </p:tavLst>
                                    </p:anim>
                                    <p:anim calcmode="lin" valueType="num">
                                      <p:cBhvr>
                                        <p:cTn id="155" dur="1000">
                                          <p:stCondLst>
                                            <p:cond delay="0"/>
                                          </p:stCondLst>
                                        </p:cTn>
                                        <p:tgtEl>
                                          <p:spTgt spid="9">
                                            <p:txEl>
                                              <p:pRg st="0" end="0"/>
                                            </p:txEl>
                                          </p:spTgt>
                                        </p:tgtEl>
                                        <p:attrNameLst>
                                          <p:attrName>ppt_y</p:attrName>
                                        </p:attrNameLst>
                                      </p:cBhvr>
                                      <p:tavLst>
                                        <p:tav tm="0">
                                          <p:val>
                                            <p:strVal val="ppt_y"/>
                                          </p:val>
                                        </p:tav>
                                        <p:tav tm="100000">
                                          <p:val>
                                            <p:strVal val="ppt_y+1"/>
                                          </p:val>
                                        </p:tav>
                                      </p:tavLst>
                                    </p:anim>
                                    <p:set>
                                      <p:cBhvr>
                                        <p:cTn id="156" dur="1" fill="hold">
                                          <p:stCondLst>
                                            <p:cond delay="999"/>
                                          </p:stCondLst>
                                        </p:cTn>
                                        <p:tgtEl>
                                          <p:spTgt spid="9">
                                            <p:txEl>
                                              <p:pRg st="0" end="0"/>
                                            </p:txEl>
                                          </p:spTgt>
                                        </p:tgtEl>
                                        <p:attrNameLst>
                                          <p:attrName>style.visibility</p:attrName>
                                        </p:attrNameLst>
                                      </p:cBhvr>
                                      <p:to>
                                        <p:strVal val="hidden"/>
                                      </p:to>
                                    </p:set>
                                  </p:childTnLst>
                                </p:cTn>
                              </p:par>
                            </p:childTnLst>
                          </p:cTn>
                        </p:par>
                        <p:par>
                          <p:cTn id="157" fill="hold">
                            <p:stCondLst>
                              <p:cond delay="44100"/>
                            </p:stCondLst>
                            <p:childTnLst>
                              <p:par>
                                <p:cTn id="158" presetID="15" presetClass="exit" presetSubtype="0" fill="hold" grpId="1" nodeType="afterEffect">
                                  <p:stCondLst>
                                    <p:cond delay="0"/>
                                  </p:stCondLst>
                                  <p:iterate type="lt">
                                    <p:tmPct val="0"/>
                                  </p:iterate>
                                  <p:childTnLst>
                                    <p:anim calcmode="lin" valueType="num">
                                      <p:cBhvr>
                                        <p:cTn id="159" dur="1000"/>
                                        <p:tgtEl>
                                          <p:spTgt spid="3">
                                            <p:txEl>
                                              <p:pRg st="0" end="0"/>
                                            </p:txEl>
                                          </p:spTgt>
                                        </p:tgtEl>
                                        <p:attrNameLst>
                                          <p:attrName>ppt_w</p:attrName>
                                        </p:attrNameLst>
                                      </p:cBhvr>
                                      <p:tavLst>
                                        <p:tav tm="0">
                                          <p:val>
                                            <p:strVal val="ppt_w"/>
                                          </p:val>
                                        </p:tav>
                                        <p:tav tm="100000">
                                          <p:val>
                                            <p:fltVal val="0"/>
                                          </p:val>
                                        </p:tav>
                                      </p:tavLst>
                                    </p:anim>
                                    <p:anim calcmode="lin" valueType="num">
                                      <p:cBhvr>
                                        <p:cTn id="160" dur="1000"/>
                                        <p:tgtEl>
                                          <p:spTgt spid="3">
                                            <p:txEl>
                                              <p:pRg st="0" end="0"/>
                                            </p:txEl>
                                          </p:spTgt>
                                        </p:tgtEl>
                                        <p:attrNameLst>
                                          <p:attrName>ppt_h</p:attrName>
                                        </p:attrNameLst>
                                      </p:cBhvr>
                                      <p:tavLst>
                                        <p:tav tm="0">
                                          <p:val>
                                            <p:strVal val="ppt_h"/>
                                          </p:val>
                                        </p:tav>
                                        <p:tav tm="100000">
                                          <p:val>
                                            <p:fltVal val="0"/>
                                          </p:val>
                                        </p:tav>
                                      </p:tavLst>
                                    </p:anim>
                                    <p:anim calcmode="lin" valueType="num">
                                      <p:cBhvr>
                                        <p:cTn id="161" dur="1000"/>
                                        <p:tgtEl>
                                          <p:spTgt spid="3">
                                            <p:txEl>
                                              <p:pRg st="0" end="0"/>
                                            </p:txEl>
                                          </p:spTgt>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162" dur="1000"/>
                                        <p:tgtEl>
                                          <p:spTgt spid="3">
                                            <p:txEl>
                                              <p:pRg st="0" end="0"/>
                                            </p:txEl>
                                          </p:spTgt>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163" dur="1" fill="hold">
                                          <p:stCondLst>
                                            <p:cond delay="999"/>
                                          </p:stCondLst>
                                        </p:cTn>
                                        <p:tgtEl>
                                          <p:spTgt spid="3">
                                            <p:txEl>
                                              <p:pRg st="0" end="0"/>
                                            </p:txEl>
                                          </p:spTgt>
                                        </p:tgtEl>
                                        <p:attrNameLst>
                                          <p:attrName>style.visibility</p:attrName>
                                        </p:attrNameLst>
                                      </p:cBhvr>
                                      <p:to>
                                        <p:strVal val="hidden"/>
                                      </p:to>
                                    </p:set>
                                  </p:childTnLst>
                                </p:cTn>
                              </p:par>
                            </p:childTnLst>
                          </p:cTn>
                        </p:par>
                        <p:par>
                          <p:cTn id="164" fill="hold">
                            <p:stCondLst>
                              <p:cond delay="45100"/>
                            </p:stCondLst>
                            <p:childTnLst>
                              <p:par>
                                <p:cTn id="165" presetID="15" presetClass="exit" presetSubtype="0" fill="hold" grpId="1" nodeType="afterEffect">
                                  <p:stCondLst>
                                    <p:cond delay="0"/>
                                  </p:stCondLst>
                                  <p:iterate type="lt">
                                    <p:tmPct val="0"/>
                                  </p:iterate>
                                  <p:childTnLst>
                                    <p:anim calcmode="lin" valueType="num">
                                      <p:cBhvr>
                                        <p:cTn id="166" dur="1000"/>
                                        <p:tgtEl>
                                          <p:spTgt spid="3">
                                            <p:txEl>
                                              <p:pRg st="1" end="1"/>
                                            </p:txEl>
                                          </p:spTgt>
                                        </p:tgtEl>
                                        <p:attrNameLst>
                                          <p:attrName>ppt_w</p:attrName>
                                        </p:attrNameLst>
                                      </p:cBhvr>
                                      <p:tavLst>
                                        <p:tav tm="0">
                                          <p:val>
                                            <p:strVal val="ppt_w"/>
                                          </p:val>
                                        </p:tav>
                                        <p:tav tm="100000">
                                          <p:val>
                                            <p:fltVal val="0"/>
                                          </p:val>
                                        </p:tav>
                                      </p:tavLst>
                                    </p:anim>
                                    <p:anim calcmode="lin" valueType="num">
                                      <p:cBhvr>
                                        <p:cTn id="167" dur="1000"/>
                                        <p:tgtEl>
                                          <p:spTgt spid="3">
                                            <p:txEl>
                                              <p:pRg st="1" end="1"/>
                                            </p:txEl>
                                          </p:spTgt>
                                        </p:tgtEl>
                                        <p:attrNameLst>
                                          <p:attrName>ppt_h</p:attrName>
                                        </p:attrNameLst>
                                      </p:cBhvr>
                                      <p:tavLst>
                                        <p:tav tm="0">
                                          <p:val>
                                            <p:strVal val="ppt_h"/>
                                          </p:val>
                                        </p:tav>
                                        <p:tav tm="100000">
                                          <p:val>
                                            <p:fltVal val="0"/>
                                          </p:val>
                                        </p:tav>
                                      </p:tavLst>
                                    </p:anim>
                                    <p:anim calcmode="lin" valueType="num">
                                      <p:cBhvr>
                                        <p:cTn id="168" dur="1000"/>
                                        <p:tgtEl>
                                          <p:spTgt spid="3">
                                            <p:txEl>
                                              <p:pRg st="1" end="1"/>
                                            </p:txEl>
                                          </p:spTgt>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169" dur="1000"/>
                                        <p:tgtEl>
                                          <p:spTgt spid="3">
                                            <p:txEl>
                                              <p:pRg st="1" end="1"/>
                                            </p:txEl>
                                          </p:spTgt>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170" dur="1" fill="hold">
                                          <p:stCondLst>
                                            <p:cond delay="999"/>
                                          </p:stCondLst>
                                        </p:cTn>
                                        <p:tgtEl>
                                          <p:spTgt spid="3">
                                            <p:txEl>
                                              <p:pRg st="1" end="1"/>
                                            </p:txEl>
                                          </p:spTgt>
                                        </p:tgtEl>
                                        <p:attrNameLst>
                                          <p:attrName>style.visibility</p:attrName>
                                        </p:attrNameLst>
                                      </p:cBhvr>
                                      <p:to>
                                        <p:strVal val="hidden"/>
                                      </p:to>
                                    </p:set>
                                  </p:childTnLst>
                                </p:cTn>
                              </p:par>
                            </p:childTnLst>
                          </p:cTn>
                        </p:par>
                        <p:par>
                          <p:cTn id="171" fill="hold">
                            <p:stCondLst>
                              <p:cond delay="46100"/>
                            </p:stCondLst>
                            <p:childTnLst>
                              <p:par>
                                <p:cTn id="172" presetID="15" presetClass="exit" presetSubtype="0" fill="hold" grpId="1" nodeType="afterEffect">
                                  <p:stCondLst>
                                    <p:cond delay="0"/>
                                  </p:stCondLst>
                                  <p:iterate type="lt">
                                    <p:tmPct val="0"/>
                                  </p:iterate>
                                  <p:childTnLst>
                                    <p:anim calcmode="lin" valueType="num">
                                      <p:cBhvr>
                                        <p:cTn id="173" dur="1000"/>
                                        <p:tgtEl>
                                          <p:spTgt spid="3">
                                            <p:txEl>
                                              <p:pRg st="3" end="3"/>
                                            </p:txEl>
                                          </p:spTgt>
                                        </p:tgtEl>
                                        <p:attrNameLst>
                                          <p:attrName>ppt_w</p:attrName>
                                        </p:attrNameLst>
                                      </p:cBhvr>
                                      <p:tavLst>
                                        <p:tav tm="0">
                                          <p:val>
                                            <p:strVal val="ppt_w"/>
                                          </p:val>
                                        </p:tav>
                                        <p:tav tm="100000">
                                          <p:val>
                                            <p:fltVal val="0"/>
                                          </p:val>
                                        </p:tav>
                                      </p:tavLst>
                                    </p:anim>
                                    <p:anim calcmode="lin" valueType="num">
                                      <p:cBhvr>
                                        <p:cTn id="174" dur="1000"/>
                                        <p:tgtEl>
                                          <p:spTgt spid="3">
                                            <p:txEl>
                                              <p:pRg st="3" end="3"/>
                                            </p:txEl>
                                          </p:spTgt>
                                        </p:tgtEl>
                                        <p:attrNameLst>
                                          <p:attrName>ppt_h</p:attrName>
                                        </p:attrNameLst>
                                      </p:cBhvr>
                                      <p:tavLst>
                                        <p:tav tm="0">
                                          <p:val>
                                            <p:strVal val="ppt_h"/>
                                          </p:val>
                                        </p:tav>
                                        <p:tav tm="100000">
                                          <p:val>
                                            <p:fltVal val="0"/>
                                          </p:val>
                                        </p:tav>
                                      </p:tavLst>
                                    </p:anim>
                                    <p:anim calcmode="lin" valueType="num">
                                      <p:cBhvr>
                                        <p:cTn id="175" dur="1000"/>
                                        <p:tgtEl>
                                          <p:spTgt spid="3">
                                            <p:txEl>
                                              <p:pRg st="3" end="3"/>
                                            </p:txEl>
                                          </p:spTgt>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176" dur="1000"/>
                                        <p:tgtEl>
                                          <p:spTgt spid="3">
                                            <p:txEl>
                                              <p:pRg st="3" end="3"/>
                                            </p:txEl>
                                          </p:spTgt>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177" dur="1" fill="hold">
                                          <p:stCondLst>
                                            <p:cond delay="999"/>
                                          </p:stCondLst>
                                        </p:cTn>
                                        <p:tgtEl>
                                          <p:spTgt spid="3">
                                            <p:txEl>
                                              <p:pRg st="3" end="3"/>
                                            </p:txEl>
                                          </p:spTgt>
                                        </p:tgtEl>
                                        <p:attrNameLst>
                                          <p:attrName>style.visibility</p:attrName>
                                        </p:attrNameLst>
                                      </p:cBhvr>
                                      <p:to>
                                        <p:strVal val="hidden"/>
                                      </p:to>
                                    </p:set>
                                  </p:childTnLst>
                                </p:cTn>
                              </p:par>
                            </p:childTnLst>
                          </p:cTn>
                        </p:par>
                        <p:par>
                          <p:cTn id="178" fill="hold">
                            <p:stCondLst>
                              <p:cond delay="47100"/>
                            </p:stCondLst>
                            <p:childTnLst>
                              <p:par>
                                <p:cTn id="179" presetID="15" presetClass="exit" presetSubtype="0" fill="hold" grpId="1" nodeType="afterEffect">
                                  <p:stCondLst>
                                    <p:cond delay="0"/>
                                  </p:stCondLst>
                                  <p:iterate type="lt">
                                    <p:tmPct val="0"/>
                                  </p:iterate>
                                  <p:childTnLst>
                                    <p:anim calcmode="lin" valueType="num">
                                      <p:cBhvr>
                                        <p:cTn id="180" dur="1000"/>
                                        <p:tgtEl>
                                          <p:spTgt spid="3">
                                            <p:txEl>
                                              <p:pRg st="4" end="4"/>
                                            </p:txEl>
                                          </p:spTgt>
                                        </p:tgtEl>
                                        <p:attrNameLst>
                                          <p:attrName>ppt_w</p:attrName>
                                        </p:attrNameLst>
                                      </p:cBhvr>
                                      <p:tavLst>
                                        <p:tav tm="0">
                                          <p:val>
                                            <p:strVal val="ppt_w"/>
                                          </p:val>
                                        </p:tav>
                                        <p:tav tm="100000">
                                          <p:val>
                                            <p:fltVal val="0"/>
                                          </p:val>
                                        </p:tav>
                                      </p:tavLst>
                                    </p:anim>
                                    <p:anim calcmode="lin" valueType="num">
                                      <p:cBhvr>
                                        <p:cTn id="181" dur="1000"/>
                                        <p:tgtEl>
                                          <p:spTgt spid="3">
                                            <p:txEl>
                                              <p:pRg st="4" end="4"/>
                                            </p:txEl>
                                          </p:spTgt>
                                        </p:tgtEl>
                                        <p:attrNameLst>
                                          <p:attrName>ppt_h</p:attrName>
                                        </p:attrNameLst>
                                      </p:cBhvr>
                                      <p:tavLst>
                                        <p:tav tm="0">
                                          <p:val>
                                            <p:strVal val="ppt_h"/>
                                          </p:val>
                                        </p:tav>
                                        <p:tav tm="100000">
                                          <p:val>
                                            <p:fltVal val="0"/>
                                          </p:val>
                                        </p:tav>
                                      </p:tavLst>
                                    </p:anim>
                                    <p:anim calcmode="lin" valueType="num">
                                      <p:cBhvr>
                                        <p:cTn id="182" dur="1000"/>
                                        <p:tgtEl>
                                          <p:spTgt spid="3">
                                            <p:txEl>
                                              <p:pRg st="4" end="4"/>
                                            </p:txEl>
                                          </p:spTgt>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183" dur="1000"/>
                                        <p:tgtEl>
                                          <p:spTgt spid="3">
                                            <p:txEl>
                                              <p:pRg st="4" end="4"/>
                                            </p:txEl>
                                          </p:spTgt>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184" dur="1" fill="hold">
                                          <p:stCondLst>
                                            <p:cond delay="999"/>
                                          </p:stCondLst>
                                        </p:cTn>
                                        <p:tgtEl>
                                          <p:spTgt spid="3">
                                            <p:txEl>
                                              <p:pRg st="4" end="4"/>
                                            </p:txEl>
                                          </p:spTgt>
                                        </p:tgtEl>
                                        <p:attrNameLst>
                                          <p:attrName>style.visibility</p:attrName>
                                        </p:attrNameLst>
                                      </p:cBhvr>
                                      <p:to>
                                        <p:strVal val="hidden"/>
                                      </p:to>
                                    </p:set>
                                  </p:childTnLst>
                                </p:cTn>
                              </p:par>
                            </p:childTnLst>
                          </p:cTn>
                        </p:par>
                        <p:par>
                          <p:cTn id="185" fill="hold">
                            <p:stCondLst>
                              <p:cond delay="48100"/>
                            </p:stCondLst>
                            <p:childTnLst>
                              <p:par>
                                <p:cTn id="186" presetID="15" presetClass="exit" presetSubtype="0" fill="hold" grpId="1" nodeType="afterEffect">
                                  <p:stCondLst>
                                    <p:cond delay="0"/>
                                  </p:stCondLst>
                                  <p:iterate type="lt">
                                    <p:tmPct val="0"/>
                                  </p:iterate>
                                  <p:childTnLst>
                                    <p:anim calcmode="lin" valueType="num">
                                      <p:cBhvr>
                                        <p:cTn id="187" dur="1000"/>
                                        <p:tgtEl>
                                          <p:spTgt spid="3">
                                            <p:txEl>
                                              <p:pRg st="5" end="5"/>
                                            </p:txEl>
                                          </p:spTgt>
                                        </p:tgtEl>
                                        <p:attrNameLst>
                                          <p:attrName>ppt_w</p:attrName>
                                        </p:attrNameLst>
                                      </p:cBhvr>
                                      <p:tavLst>
                                        <p:tav tm="0">
                                          <p:val>
                                            <p:strVal val="ppt_w"/>
                                          </p:val>
                                        </p:tav>
                                        <p:tav tm="100000">
                                          <p:val>
                                            <p:fltVal val="0"/>
                                          </p:val>
                                        </p:tav>
                                      </p:tavLst>
                                    </p:anim>
                                    <p:anim calcmode="lin" valueType="num">
                                      <p:cBhvr>
                                        <p:cTn id="188" dur="1000"/>
                                        <p:tgtEl>
                                          <p:spTgt spid="3">
                                            <p:txEl>
                                              <p:pRg st="5" end="5"/>
                                            </p:txEl>
                                          </p:spTgt>
                                        </p:tgtEl>
                                        <p:attrNameLst>
                                          <p:attrName>ppt_h</p:attrName>
                                        </p:attrNameLst>
                                      </p:cBhvr>
                                      <p:tavLst>
                                        <p:tav tm="0">
                                          <p:val>
                                            <p:strVal val="ppt_h"/>
                                          </p:val>
                                        </p:tav>
                                        <p:tav tm="100000">
                                          <p:val>
                                            <p:fltVal val="0"/>
                                          </p:val>
                                        </p:tav>
                                      </p:tavLst>
                                    </p:anim>
                                    <p:anim calcmode="lin" valueType="num">
                                      <p:cBhvr>
                                        <p:cTn id="189" dur="1000"/>
                                        <p:tgtEl>
                                          <p:spTgt spid="3">
                                            <p:txEl>
                                              <p:pRg st="5" end="5"/>
                                            </p:txEl>
                                          </p:spTgt>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190" dur="1000"/>
                                        <p:tgtEl>
                                          <p:spTgt spid="3">
                                            <p:txEl>
                                              <p:pRg st="5" end="5"/>
                                            </p:txEl>
                                          </p:spTgt>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191" dur="1" fill="hold">
                                          <p:stCondLst>
                                            <p:cond delay="999"/>
                                          </p:stCondLst>
                                        </p:cTn>
                                        <p:tgtEl>
                                          <p:spTgt spid="3">
                                            <p:txEl>
                                              <p:pRg st="5" end="5"/>
                                            </p:txEl>
                                          </p:spTgt>
                                        </p:tgtEl>
                                        <p:attrNameLst>
                                          <p:attrName>style.visibility</p:attrName>
                                        </p:attrNameLst>
                                      </p:cBhvr>
                                      <p:to>
                                        <p:strVal val="hidden"/>
                                      </p:to>
                                    </p:set>
                                  </p:childTnLst>
                                </p:cTn>
                              </p:par>
                            </p:childTnLst>
                          </p:cTn>
                        </p:par>
                        <p:par>
                          <p:cTn id="192" fill="hold">
                            <p:stCondLst>
                              <p:cond delay="49100"/>
                            </p:stCondLst>
                            <p:childTnLst>
                              <p:par>
                                <p:cTn id="193" presetID="25" presetClass="exit" presetSubtype="0" fill="hold" grpId="1" nodeType="afterEffect">
                                  <p:stCondLst>
                                    <p:cond delay="3000"/>
                                  </p:stCondLst>
                                  <p:childTnLst>
                                    <p:animEffect transition="out" filter="fade">
                                      <p:cBhvr>
                                        <p:cTn id="194" dur="1000" accel="50000">
                                          <p:stCondLst>
                                            <p:cond delay="0"/>
                                          </p:stCondLst>
                                        </p:cTn>
                                        <p:tgtEl>
                                          <p:spTgt spid="10">
                                            <p:txEl>
                                              <p:pRg st="0" end="0"/>
                                            </p:txEl>
                                          </p:spTgt>
                                        </p:tgtEl>
                                      </p:cBhvr>
                                    </p:animEffect>
                                    <p:anim calcmode="lin" valueType="num">
                                      <p:cBhvr>
                                        <p:cTn id="195" dur="500" accel="50000">
                                          <p:stCondLst>
                                            <p:cond delay="0"/>
                                          </p:stCondLst>
                                        </p:cTn>
                                        <p:tgtEl>
                                          <p:spTgt spid="10">
                                            <p:txEl>
                                              <p:pRg st="0" end="0"/>
                                            </p:txEl>
                                          </p:spTgt>
                                        </p:tgtEl>
                                        <p:attrNameLst>
                                          <p:attrName>ppt_y</p:attrName>
                                        </p:attrNameLst>
                                      </p:cBhvr>
                                      <p:tavLst>
                                        <p:tav tm="0">
                                          <p:val>
                                            <p:strVal val="ppt_y"/>
                                          </p:val>
                                        </p:tav>
                                        <p:tav tm="100000">
                                          <p:val>
                                            <p:strVal val="ppt_y+.1"/>
                                          </p:val>
                                        </p:tav>
                                      </p:tavLst>
                                    </p:anim>
                                    <p:anim calcmode="lin" valueType="num">
                                      <p:cBhvr>
                                        <p:cTn id="196" dur="500" decel="50000">
                                          <p:stCondLst>
                                            <p:cond delay="500"/>
                                          </p:stCondLst>
                                        </p:cTn>
                                        <p:tgtEl>
                                          <p:spTgt spid="10">
                                            <p:txEl>
                                              <p:pRg st="0" end="0"/>
                                            </p:txEl>
                                          </p:spTgt>
                                        </p:tgtEl>
                                        <p:attrNameLst>
                                          <p:attrName>ppt_y</p:attrName>
                                        </p:attrNameLst>
                                      </p:cBhvr>
                                      <p:tavLst>
                                        <p:tav tm="0">
                                          <p:val>
                                            <p:strVal val="ppt_y"/>
                                          </p:val>
                                        </p:tav>
                                        <p:tav tm="100000">
                                          <p:val>
                                            <p:strVal val="ppt_y-.1"/>
                                          </p:val>
                                        </p:tav>
                                      </p:tavLst>
                                    </p:anim>
                                    <p:anim calcmode="lin" valueType="num">
                                      <p:cBhvr>
                                        <p:cTn id="197" dur="500" accel="50000">
                                          <p:stCondLst>
                                            <p:cond delay="500"/>
                                          </p:stCondLst>
                                        </p:cTn>
                                        <p:tgtEl>
                                          <p:spTgt spid="10">
                                            <p:txEl>
                                              <p:pRg st="0" end="0"/>
                                            </p:txEl>
                                          </p:spTgt>
                                        </p:tgtEl>
                                        <p:attrNameLst>
                                          <p:attrName>ppt_x</p:attrName>
                                        </p:attrNameLst>
                                      </p:cBhvr>
                                      <p:tavLst>
                                        <p:tav tm="0">
                                          <p:val>
                                            <p:strVal val="ppt_x"/>
                                          </p:val>
                                        </p:tav>
                                        <p:tav tm="100000">
                                          <p:val>
                                            <p:strVal val="ppt_x+.4"/>
                                          </p:val>
                                        </p:tav>
                                      </p:tavLst>
                                    </p:anim>
                                    <p:anim calcmode="lin" valueType="num">
                                      <p:cBhvr>
                                        <p:cTn id="198" dur="1000"/>
                                        <p:tgtEl>
                                          <p:spTgt spid="10">
                                            <p:txEl>
                                              <p:pRg st="0" end="0"/>
                                            </p:txEl>
                                          </p:spTgt>
                                        </p:tgtEl>
                                        <p:attrNameLst>
                                          <p:attrName>ppt_h</p:attrName>
                                        </p:attrNameLst>
                                      </p:cBhvr>
                                      <p:tavLst>
                                        <p:tav tm="0">
                                          <p:val>
                                            <p:strVal val="ppt_h"/>
                                          </p:val>
                                        </p:tav>
                                        <p:tav tm="100000">
                                          <p:val>
                                            <p:strVal val="ppt_h"/>
                                          </p:val>
                                        </p:tav>
                                      </p:tavLst>
                                    </p:anim>
                                    <p:anim calcmode="lin" valueType="num">
                                      <p:cBhvr>
                                        <p:cTn id="199" dur="500" accel="50000">
                                          <p:stCondLst>
                                            <p:cond delay="0"/>
                                          </p:stCondLst>
                                        </p:cTn>
                                        <p:tgtEl>
                                          <p:spTgt spid="10">
                                            <p:txEl>
                                              <p:pRg st="0" end="0"/>
                                            </p:txEl>
                                          </p:spTgt>
                                        </p:tgtEl>
                                        <p:attrNameLst>
                                          <p:attrName>ppt_w</p:attrName>
                                        </p:attrNameLst>
                                      </p:cBhvr>
                                      <p:tavLst>
                                        <p:tav tm="0">
                                          <p:val>
                                            <p:strVal val="ppt_w"/>
                                          </p:val>
                                        </p:tav>
                                        <p:tav tm="100000">
                                          <p:val>
                                            <p:strVal val="ppt_w*.05"/>
                                          </p:val>
                                        </p:tav>
                                      </p:tavLst>
                                    </p:anim>
                                    <p:anim calcmode="lin" valueType="num">
                                      <p:cBhvr>
                                        <p:cTn id="200" dur="500" decel="50000">
                                          <p:stCondLst>
                                            <p:cond delay="500"/>
                                          </p:stCondLst>
                                        </p:cTn>
                                        <p:tgtEl>
                                          <p:spTgt spid="10">
                                            <p:txEl>
                                              <p:pRg st="0" end="0"/>
                                            </p:txEl>
                                          </p:spTgt>
                                        </p:tgtEl>
                                        <p:attrNameLst>
                                          <p:attrName>ppt_w</p:attrName>
                                        </p:attrNameLst>
                                      </p:cBhvr>
                                      <p:tavLst>
                                        <p:tav tm="0">
                                          <p:val>
                                            <p:strVal val="ppt_w"/>
                                          </p:val>
                                        </p:tav>
                                        <p:tav tm="100000">
                                          <p:val>
                                            <p:strVal val="ppt_w/.05"/>
                                          </p:val>
                                        </p:tav>
                                      </p:tavLst>
                                    </p:anim>
                                    <p:anim calcmode="lin" valueType="num">
                                      <p:cBhvr>
                                        <p:cTn id="201" dur="500" accel="50000">
                                          <p:stCondLst>
                                            <p:cond delay="500"/>
                                          </p:stCondLst>
                                        </p:cTn>
                                        <p:tgtEl>
                                          <p:spTgt spid="10">
                                            <p:txEl>
                                              <p:pRg st="0" end="0"/>
                                            </p:txEl>
                                          </p:spTgt>
                                        </p:tgtEl>
                                        <p:attrNameLst>
                                          <p:attrName>style.rotation</p:attrName>
                                        </p:attrNameLst>
                                      </p:cBhvr>
                                      <p:tavLst>
                                        <p:tav tm="0">
                                          <p:val>
                                            <p:fltVal val="0"/>
                                          </p:val>
                                        </p:tav>
                                        <p:tav tm="100000">
                                          <p:val>
                                            <p:fltVal val="-90"/>
                                          </p:val>
                                        </p:tav>
                                      </p:tavLst>
                                    </p:anim>
                                    <p:set>
                                      <p:cBhvr>
                                        <p:cTn id="202" dur="1" fill="hold">
                                          <p:stCondLst>
                                            <p:cond delay="999"/>
                                          </p:stCondLst>
                                        </p:cTn>
                                        <p:tgtEl>
                                          <p:spTgt spid="10">
                                            <p:txEl>
                                              <p:pRg st="0" end="0"/>
                                            </p:txEl>
                                          </p:spTgt>
                                        </p:tgtEl>
                                        <p:attrNameLst>
                                          <p:attrName>style.visibility</p:attrName>
                                        </p:attrNameLst>
                                      </p:cBhvr>
                                      <p:to>
                                        <p:strVal val="hidden"/>
                                      </p:to>
                                    </p:set>
                                  </p:childTnLst>
                                </p:cTn>
                              </p:par>
                            </p:childTnLst>
                          </p:cTn>
                        </p:par>
                        <p:par>
                          <p:cTn id="203" fill="hold">
                            <p:stCondLst>
                              <p:cond delay="53100"/>
                            </p:stCondLst>
                            <p:childTnLst>
                              <p:par>
                                <p:cTn id="204" presetID="48" presetClass="exit" presetSubtype="0" decel="50000" fill="hold" grpId="1" nodeType="afterEffect">
                                  <p:stCondLst>
                                    <p:cond delay="3000"/>
                                  </p:stCondLst>
                                  <p:childTnLst>
                                    <p:anim calcmode="lin" valueType="num">
                                      <p:cBhvr>
                                        <p:cTn id="205" dur="2000"/>
                                        <p:tgtEl>
                                          <p:spTgt spid="11">
                                            <p:txEl>
                                              <p:pRg st="0" end="0"/>
                                            </p:txEl>
                                          </p:spTgt>
                                        </p:tgtEl>
                                        <p:attrNameLst>
                                          <p:attrName>style.rotation</p:attrName>
                                        </p:attrNameLst>
                                      </p:cBhvr>
                                      <p:tavLst>
                                        <p:tav tm="0">
                                          <p:val>
                                            <p:fltVal val="0"/>
                                          </p:val>
                                        </p:tav>
                                        <p:tav tm="20000">
                                          <p:val>
                                            <p:fltVal val="90"/>
                                          </p:val>
                                        </p:tav>
                                        <p:tav tm="20000">
                                          <p:val>
                                            <p:fltVal val="90"/>
                                          </p:val>
                                        </p:tav>
                                        <p:tav tm="100000">
                                          <p:val>
                                            <p:fltVal val="90"/>
                                          </p:val>
                                        </p:tav>
                                      </p:tavLst>
                                    </p:anim>
                                    <p:anim calcmode="lin" valueType="num">
                                      <p:cBhvr>
                                        <p:cTn id="206" dur="2000"/>
                                        <p:tgtEl>
                                          <p:spTgt spid="11">
                                            <p:txEl>
                                              <p:pRg st="0" end="0"/>
                                            </p:txEl>
                                          </p:spTgt>
                                        </p:tgtEl>
                                        <p:attrNameLst>
                                          <p:attrName>ppt_x</p:attrName>
                                        </p:attrNameLst>
                                      </p:cBhvr>
                                      <p:tavLst>
                                        <p:tav tm="0">
                                          <p:val>
                                            <p:strVal val="ppt_x"/>
                                          </p:val>
                                        </p:tav>
                                        <p:tav tm="50000">
                                          <p:val>
                                            <p:fltVal val="0.95"/>
                                          </p:val>
                                        </p:tav>
                                        <p:tav tm="100000">
                                          <p:val>
                                            <p:fltVal val="-1"/>
                                          </p:val>
                                        </p:tav>
                                      </p:tavLst>
                                    </p:anim>
                                    <p:anim calcmode="lin" valueType="num">
                                      <p:cBhvr>
                                        <p:cTn id="207" dur="2000"/>
                                        <p:tgtEl>
                                          <p:spTgt spid="11">
                                            <p:txEl>
                                              <p:pRg st="0" end="0"/>
                                            </p:txEl>
                                          </p:spTgt>
                                        </p:tgtEl>
                                        <p:attrNameLst>
                                          <p:attrName>ppt_y</p:attrName>
                                        </p:attrNameLst>
                                      </p:cBhvr>
                                      <p:tavLst>
                                        <p:tav tm="0">
                                          <p:val>
                                            <p:strVal val="ppt_y"/>
                                          </p:val>
                                        </p:tav>
                                        <p:tav tm="100000">
                                          <p:val>
                                            <p:strVal val="ppt_y"/>
                                          </p:val>
                                        </p:tav>
                                      </p:tavLst>
                                    </p:anim>
                                    <p:animEffect transition="out" filter="fade">
                                      <p:cBhvr>
                                        <p:cTn id="208" dur="2000"/>
                                        <p:tgtEl>
                                          <p:spTgt spid="11">
                                            <p:txEl>
                                              <p:pRg st="0" end="0"/>
                                            </p:txEl>
                                          </p:spTgt>
                                        </p:tgtEl>
                                      </p:cBhvr>
                                    </p:animEffect>
                                    <p:set>
                                      <p:cBhvr>
                                        <p:cTn id="209" dur="1" fill="hold">
                                          <p:stCondLst>
                                            <p:cond delay="1999"/>
                                          </p:stCondLst>
                                        </p:cTn>
                                        <p:tgtEl>
                                          <p:spTgt spid="11">
                                            <p:txEl>
                                              <p:pRg st="0" end="0"/>
                                            </p:txEl>
                                          </p:spTgt>
                                        </p:tgtEl>
                                        <p:attrNameLst>
                                          <p:attrName>style.visibility</p:attrName>
                                        </p:attrNameLst>
                                      </p:cBhvr>
                                      <p:to>
                                        <p:strVal val="hidden"/>
                                      </p:to>
                                    </p:set>
                                  </p:childTnLst>
                                </p:cTn>
                              </p:par>
                            </p:childTnLst>
                          </p:cTn>
                        </p:par>
                        <p:par>
                          <p:cTn id="210" fill="hold">
                            <p:stCondLst>
                              <p:cond delay="58100"/>
                            </p:stCondLst>
                            <p:childTnLst>
                              <p:par>
                                <p:cTn id="211" presetID="48" presetClass="exit" presetSubtype="0" decel="50000" fill="hold" grpId="1" nodeType="afterEffect">
                                  <p:stCondLst>
                                    <p:cond delay="3000"/>
                                  </p:stCondLst>
                                  <p:childTnLst>
                                    <p:anim calcmode="lin" valueType="num">
                                      <p:cBhvr>
                                        <p:cTn id="212" dur="2000"/>
                                        <p:tgtEl>
                                          <p:spTgt spid="11">
                                            <p:txEl>
                                              <p:pRg st="1" end="1"/>
                                            </p:txEl>
                                          </p:spTgt>
                                        </p:tgtEl>
                                        <p:attrNameLst>
                                          <p:attrName>style.rotation</p:attrName>
                                        </p:attrNameLst>
                                      </p:cBhvr>
                                      <p:tavLst>
                                        <p:tav tm="0">
                                          <p:val>
                                            <p:fltVal val="0"/>
                                          </p:val>
                                        </p:tav>
                                        <p:tav tm="20000">
                                          <p:val>
                                            <p:fltVal val="90"/>
                                          </p:val>
                                        </p:tav>
                                        <p:tav tm="20000">
                                          <p:val>
                                            <p:fltVal val="90"/>
                                          </p:val>
                                        </p:tav>
                                        <p:tav tm="100000">
                                          <p:val>
                                            <p:fltVal val="90"/>
                                          </p:val>
                                        </p:tav>
                                      </p:tavLst>
                                    </p:anim>
                                    <p:anim calcmode="lin" valueType="num">
                                      <p:cBhvr>
                                        <p:cTn id="213" dur="2000"/>
                                        <p:tgtEl>
                                          <p:spTgt spid="11">
                                            <p:txEl>
                                              <p:pRg st="1" end="1"/>
                                            </p:txEl>
                                          </p:spTgt>
                                        </p:tgtEl>
                                        <p:attrNameLst>
                                          <p:attrName>ppt_x</p:attrName>
                                        </p:attrNameLst>
                                      </p:cBhvr>
                                      <p:tavLst>
                                        <p:tav tm="0">
                                          <p:val>
                                            <p:strVal val="ppt_x"/>
                                          </p:val>
                                        </p:tav>
                                        <p:tav tm="50000">
                                          <p:val>
                                            <p:fltVal val="0.95"/>
                                          </p:val>
                                        </p:tav>
                                        <p:tav tm="100000">
                                          <p:val>
                                            <p:fltVal val="-1"/>
                                          </p:val>
                                        </p:tav>
                                      </p:tavLst>
                                    </p:anim>
                                    <p:anim calcmode="lin" valueType="num">
                                      <p:cBhvr>
                                        <p:cTn id="214" dur="2000"/>
                                        <p:tgtEl>
                                          <p:spTgt spid="11">
                                            <p:txEl>
                                              <p:pRg st="1" end="1"/>
                                            </p:txEl>
                                          </p:spTgt>
                                        </p:tgtEl>
                                        <p:attrNameLst>
                                          <p:attrName>ppt_y</p:attrName>
                                        </p:attrNameLst>
                                      </p:cBhvr>
                                      <p:tavLst>
                                        <p:tav tm="0">
                                          <p:val>
                                            <p:strVal val="ppt_y"/>
                                          </p:val>
                                        </p:tav>
                                        <p:tav tm="100000">
                                          <p:val>
                                            <p:strVal val="ppt_y"/>
                                          </p:val>
                                        </p:tav>
                                      </p:tavLst>
                                    </p:anim>
                                    <p:animEffect transition="out" filter="fade">
                                      <p:cBhvr>
                                        <p:cTn id="215" dur="2000"/>
                                        <p:tgtEl>
                                          <p:spTgt spid="11">
                                            <p:txEl>
                                              <p:pRg st="1" end="1"/>
                                            </p:txEl>
                                          </p:spTgt>
                                        </p:tgtEl>
                                      </p:cBhvr>
                                    </p:animEffect>
                                    <p:set>
                                      <p:cBhvr>
                                        <p:cTn id="216" dur="1" fill="hold">
                                          <p:stCondLst>
                                            <p:cond delay="1999"/>
                                          </p:stCondLst>
                                        </p:cTn>
                                        <p:tgtEl>
                                          <p:spTgt spid="11">
                                            <p:txEl>
                                              <p:pRg st="1" end="1"/>
                                            </p:txEl>
                                          </p:spTgt>
                                        </p:tgtEl>
                                        <p:attrNameLst>
                                          <p:attrName>style.visibility</p:attrName>
                                        </p:attrNameLst>
                                      </p:cBhvr>
                                      <p:to>
                                        <p:strVal val="hidden"/>
                                      </p:to>
                                    </p:set>
                                  </p:childTnLst>
                                </p:cTn>
                              </p:par>
                            </p:childTnLst>
                          </p:cTn>
                        </p:par>
                        <p:par>
                          <p:cTn id="217" fill="hold">
                            <p:stCondLst>
                              <p:cond delay="63100"/>
                            </p:stCondLst>
                            <p:childTnLst>
                              <p:par>
                                <p:cTn id="218" presetID="48" presetClass="exit" presetSubtype="0" decel="50000" fill="hold" grpId="1" nodeType="afterEffect">
                                  <p:stCondLst>
                                    <p:cond delay="3000"/>
                                  </p:stCondLst>
                                  <p:childTnLst>
                                    <p:anim calcmode="lin" valueType="num">
                                      <p:cBhvr>
                                        <p:cTn id="219" dur="2000"/>
                                        <p:tgtEl>
                                          <p:spTgt spid="11">
                                            <p:txEl>
                                              <p:pRg st="2" end="2"/>
                                            </p:txEl>
                                          </p:spTgt>
                                        </p:tgtEl>
                                        <p:attrNameLst>
                                          <p:attrName>style.rotation</p:attrName>
                                        </p:attrNameLst>
                                      </p:cBhvr>
                                      <p:tavLst>
                                        <p:tav tm="0">
                                          <p:val>
                                            <p:fltVal val="0"/>
                                          </p:val>
                                        </p:tav>
                                        <p:tav tm="20000">
                                          <p:val>
                                            <p:fltVal val="90"/>
                                          </p:val>
                                        </p:tav>
                                        <p:tav tm="20000">
                                          <p:val>
                                            <p:fltVal val="90"/>
                                          </p:val>
                                        </p:tav>
                                        <p:tav tm="100000">
                                          <p:val>
                                            <p:fltVal val="90"/>
                                          </p:val>
                                        </p:tav>
                                      </p:tavLst>
                                    </p:anim>
                                    <p:anim calcmode="lin" valueType="num">
                                      <p:cBhvr>
                                        <p:cTn id="220" dur="2000"/>
                                        <p:tgtEl>
                                          <p:spTgt spid="11">
                                            <p:txEl>
                                              <p:pRg st="2" end="2"/>
                                            </p:txEl>
                                          </p:spTgt>
                                        </p:tgtEl>
                                        <p:attrNameLst>
                                          <p:attrName>ppt_x</p:attrName>
                                        </p:attrNameLst>
                                      </p:cBhvr>
                                      <p:tavLst>
                                        <p:tav tm="0">
                                          <p:val>
                                            <p:strVal val="ppt_x"/>
                                          </p:val>
                                        </p:tav>
                                        <p:tav tm="50000">
                                          <p:val>
                                            <p:fltVal val="0.95"/>
                                          </p:val>
                                        </p:tav>
                                        <p:tav tm="100000">
                                          <p:val>
                                            <p:fltVal val="-1"/>
                                          </p:val>
                                        </p:tav>
                                      </p:tavLst>
                                    </p:anim>
                                    <p:anim calcmode="lin" valueType="num">
                                      <p:cBhvr>
                                        <p:cTn id="221" dur="2000"/>
                                        <p:tgtEl>
                                          <p:spTgt spid="11">
                                            <p:txEl>
                                              <p:pRg st="2" end="2"/>
                                            </p:txEl>
                                          </p:spTgt>
                                        </p:tgtEl>
                                        <p:attrNameLst>
                                          <p:attrName>ppt_y</p:attrName>
                                        </p:attrNameLst>
                                      </p:cBhvr>
                                      <p:tavLst>
                                        <p:tav tm="0">
                                          <p:val>
                                            <p:strVal val="ppt_y"/>
                                          </p:val>
                                        </p:tav>
                                        <p:tav tm="100000">
                                          <p:val>
                                            <p:strVal val="ppt_y"/>
                                          </p:val>
                                        </p:tav>
                                      </p:tavLst>
                                    </p:anim>
                                    <p:animEffect transition="out" filter="fade">
                                      <p:cBhvr>
                                        <p:cTn id="222" dur="2000"/>
                                        <p:tgtEl>
                                          <p:spTgt spid="11">
                                            <p:txEl>
                                              <p:pRg st="2" end="2"/>
                                            </p:txEl>
                                          </p:spTgt>
                                        </p:tgtEl>
                                      </p:cBhvr>
                                    </p:animEffect>
                                    <p:set>
                                      <p:cBhvr>
                                        <p:cTn id="223" dur="1" fill="hold">
                                          <p:stCondLst>
                                            <p:cond delay="1999"/>
                                          </p:stCondLst>
                                        </p:cTn>
                                        <p:tgtEl>
                                          <p:spTgt spid="11">
                                            <p:txEl>
                                              <p:pRg st="2" end="2"/>
                                            </p:txEl>
                                          </p:spTgt>
                                        </p:tgtEl>
                                        <p:attrNameLst>
                                          <p:attrName>style.visibility</p:attrName>
                                        </p:attrNameLst>
                                      </p:cBhvr>
                                      <p:to>
                                        <p:strVal val="hidden"/>
                                      </p:to>
                                    </p:set>
                                  </p:childTnLst>
                                </p:cTn>
                              </p:par>
                            </p:childTnLst>
                          </p:cTn>
                        </p:par>
                        <p:par>
                          <p:cTn id="224" fill="hold">
                            <p:stCondLst>
                              <p:cond delay="68100"/>
                            </p:stCondLst>
                            <p:childTnLst>
                              <p:par>
                                <p:cTn id="225" presetID="48" presetClass="exit" presetSubtype="0" decel="50000" fill="hold" grpId="1" nodeType="afterEffect">
                                  <p:stCondLst>
                                    <p:cond delay="3000"/>
                                  </p:stCondLst>
                                  <p:childTnLst>
                                    <p:anim calcmode="lin" valueType="num">
                                      <p:cBhvr>
                                        <p:cTn id="226" dur="2000"/>
                                        <p:tgtEl>
                                          <p:spTgt spid="11">
                                            <p:txEl>
                                              <p:pRg st="3" end="3"/>
                                            </p:txEl>
                                          </p:spTgt>
                                        </p:tgtEl>
                                        <p:attrNameLst>
                                          <p:attrName>style.rotation</p:attrName>
                                        </p:attrNameLst>
                                      </p:cBhvr>
                                      <p:tavLst>
                                        <p:tav tm="0">
                                          <p:val>
                                            <p:fltVal val="0"/>
                                          </p:val>
                                        </p:tav>
                                        <p:tav tm="20000">
                                          <p:val>
                                            <p:fltVal val="90"/>
                                          </p:val>
                                        </p:tav>
                                        <p:tav tm="20000">
                                          <p:val>
                                            <p:fltVal val="90"/>
                                          </p:val>
                                        </p:tav>
                                        <p:tav tm="100000">
                                          <p:val>
                                            <p:fltVal val="90"/>
                                          </p:val>
                                        </p:tav>
                                      </p:tavLst>
                                    </p:anim>
                                    <p:anim calcmode="lin" valueType="num">
                                      <p:cBhvr>
                                        <p:cTn id="227" dur="2000"/>
                                        <p:tgtEl>
                                          <p:spTgt spid="11">
                                            <p:txEl>
                                              <p:pRg st="3" end="3"/>
                                            </p:txEl>
                                          </p:spTgt>
                                        </p:tgtEl>
                                        <p:attrNameLst>
                                          <p:attrName>ppt_x</p:attrName>
                                        </p:attrNameLst>
                                      </p:cBhvr>
                                      <p:tavLst>
                                        <p:tav tm="0">
                                          <p:val>
                                            <p:strVal val="ppt_x"/>
                                          </p:val>
                                        </p:tav>
                                        <p:tav tm="50000">
                                          <p:val>
                                            <p:fltVal val="0.95"/>
                                          </p:val>
                                        </p:tav>
                                        <p:tav tm="100000">
                                          <p:val>
                                            <p:fltVal val="-1"/>
                                          </p:val>
                                        </p:tav>
                                      </p:tavLst>
                                    </p:anim>
                                    <p:anim calcmode="lin" valueType="num">
                                      <p:cBhvr>
                                        <p:cTn id="228" dur="2000"/>
                                        <p:tgtEl>
                                          <p:spTgt spid="11">
                                            <p:txEl>
                                              <p:pRg st="3" end="3"/>
                                            </p:txEl>
                                          </p:spTgt>
                                        </p:tgtEl>
                                        <p:attrNameLst>
                                          <p:attrName>ppt_y</p:attrName>
                                        </p:attrNameLst>
                                      </p:cBhvr>
                                      <p:tavLst>
                                        <p:tav tm="0">
                                          <p:val>
                                            <p:strVal val="ppt_y"/>
                                          </p:val>
                                        </p:tav>
                                        <p:tav tm="100000">
                                          <p:val>
                                            <p:strVal val="ppt_y"/>
                                          </p:val>
                                        </p:tav>
                                      </p:tavLst>
                                    </p:anim>
                                    <p:animEffect transition="out" filter="fade">
                                      <p:cBhvr>
                                        <p:cTn id="229" dur="2000"/>
                                        <p:tgtEl>
                                          <p:spTgt spid="11">
                                            <p:txEl>
                                              <p:pRg st="3" end="3"/>
                                            </p:txEl>
                                          </p:spTgt>
                                        </p:tgtEl>
                                      </p:cBhvr>
                                    </p:animEffect>
                                    <p:set>
                                      <p:cBhvr>
                                        <p:cTn id="230" dur="1" fill="hold">
                                          <p:stCondLst>
                                            <p:cond delay="1999"/>
                                          </p:stCondLst>
                                        </p:cTn>
                                        <p:tgtEl>
                                          <p:spTgt spid="11">
                                            <p:txEl>
                                              <p:pRg st="3" end="3"/>
                                            </p:txEl>
                                          </p:spTgt>
                                        </p:tgtEl>
                                        <p:attrNameLst>
                                          <p:attrName>style.visibility</p:attrName>
                                        </p:attrNameLst>
                                      </p:cBhvr>
                                      <p:to>
                                        <p:strVal val="hidden"/>
                                      </p:to>
                                    </p:set>
                                  </p:childTnLst>
                                </p:cTn>
                              </p:par>
                            </p:childTnLst>
                          </p:cTn>
                        </p:par>
                        <p:par>
                          <p:cTn id="231" fill="hold">
                            <p:stCondLst>
                              <p:cond delay="73100"/>
                            </p:stCondLst>
                            <p:childTnLst>
                              <p:par>
                                <p:cTn id="232" presetID="35" presetClass="exit" presetSubtype="0" fill="hold" nodeType="afterEffect">
                                  <p:stCondLst>
                                    <p:cond delay="0"/>
                                  </p:stCondLst>
                                  <p:childTnLst>
                                    <p:animEffect transition="out" filter="fade">
                                      <p:cBhvr>
                                        <p:cTn id="233" dur="2000"/>
                                        <p:tgtEl>
                                          <p:spTgt spid="6"/>
                                        </p:tgtEl>
                                      </p:cBhvr>
                                    </p:animEffect>
                                    <p:anim calcmode="lin" valueType="num">
                                      <p:cBhvr>
                                        <p:cTn id="234" dur="2000"/>
                                        <p:tgtEl>
                                          <p:spTgt spid="6"/>
                                        </p:tgtEl>
                                        <p:attrNameLst>
                                          <p:attrName>style.rotation</p:attrName>
                                        </p:attrNameLst>
                                      </p:cBhvr>
                                      <p:tavLst>
                                        <p:tav tm="0">
                                          <p:val>
                                            <p:fltVal val="0"/>
                                          </p:val>
                                        </p:tav>
                                        <p:tav tm="100000">
                                          <p:val>
                                            <p:fltVal val="720"/>
                                          </p:val>
                                        </p:tav>
                                      </p:tavLst>
                                    </p:anim>
                                    <p:anim calcmode="lin" valueType="num">
                                      <p:cBhvr>
                                        <p:cTn id="235" dur="2000"/>
                                        <p:tgtEl>
                                          <p:spTgt spid="6"/>
                                        </p:tgtEl>
                                        <p:attrNameLst>
                                          <p:attrName>ppt_h</p:attrName>
                                        </p:attrNameLst>
                                      </p:cBhvr>
                                      <p:tavLst>
                                        <p:tav tm="0">
                                          <p:val>
                                            <p:strVal val="ppt_h"/>
                                          </p:val>
                                        </p:tav>
                                        <p:tav tm="100000">
                                          <p:val>
                                            <p:fltVal val="0"/>
                                          </p:val>
                                        </p:tav>
                                      </p:tavLst>
                                    </p:anim>
                                    <p:anim calcmode="lin" valueType="num">
                                      <p:cBhvr>
                                        <p:cTn id="236" dur="2000"/>
                                        <p:tgtEl>
                                          <p:spTgt spid="6"/>
                                        </p:tgtEl>
                                        <p:attrNameLst>
                                          <p:attrName>ppt_w</p:attrName>
                                        </p:attrNameLst>
                                      </p:cBhvr>
                                      <p:tavLst>
                                        <p:tav tm="0">
                                          <p:val>
                                            <p:strVal val="ppt_w"/>
                                          </p:val>
                                        </p:tav>
                                        <p:tav tm="100000">
                                          <p:val>
                                            <p:fltVal val="0"/>
                                          </p:val>
                                        </p:tav>
                                      </p:tavLst>
                                    </p:anim>
                                    <p:set>
                                      <p:cBhvr>
                                        <p:cTn id="237" dur="1" fill="hold">
                                          <p:stCondLst>
                                            <p:cond delay="1999"/>
                                          </p:stCondLst>
                                        </p:cTn>
                                        <p:tgtEl>
                                          <p:spTgt spid="6"/>
                                        </p:tgtEl>
                                        <p:attrNameLst>
                                          <p:attrName>style.visibility</p:attrName>
                                        </p:attrNameLst>
                                      </p:cBhvr>
                                      <p:to>
                                        <p:strVal val="hidden"/>
                                      </p:to>
                                    </p:set>
                                  </p:childTnLst>
                                </p:cTn>
                              </p:par>
                            </p:childTnLst>
                          </p:cTn>
                        </p:par>
                        <p:par>
                          <p:cTn id="238" fill="hold">
                            <p:stCondLst>
                              <p:cond delay="75100"/>
                            </p:stCondLst>
                            <p:childTnLst>
                              <p:par>
                                <p:cTn id="239" presetID="26" presetClass="exit" presetSubtype="0" fill="hold" nodeType="afterEffect">
                                  <p:stCondLst>
                                    <p:cond delay="0"/>
                                  </p:stCondLst>
                                  <p:childTnLst>
                                    <p:animEffect transition="out" filter="wipe(down)">
                                      <p:cBhvr>
                                        <p:cTn id="240" dur="180" accel="50000">
                                          <p:stCondLst>
                                            <p:cond delay="1820"/>
                                          </p:stCondLst>
                                        </p:cTn>
                                        <p:tgtEl>
                                          <p:spTgt spid="4"/>
                                        </p:tgtEl>
                                      </p:cBhvr>
                                    </p:animEffect>
                                    <p:anim calcmode="lin" valueType="num">
                                      <p:cBhvr>
                                        <p:cTn id="241" dur="1822" tmFilter="0,0; 0.14,0.31; 0.43,0.73; 0.71,0.91; 1.0,1.0">
                                          <p:stCondLst>
                                            <p:cond delay="0"/>
                                          </p:stCondLst>
                                        </p:cTn>
                                        <p:tgtEl>
                                          <p:spTgt spid="4"/>
                                        </p:tgtEl>
                                        <p:attrNameLst>
                                          <p:attrName>ppt_x</p:attrName>
                                        </p:attrNameLst>
                                      </p:cBhvr>
                                      <p:tavLst>
                                        <p:tav tm="0">
                                          <p:val>
                                            <p:strVal val="ppt_x"/>
                                          </p:val>
                                        </p:tav>
                                        <p:tav tm="100000">
                                          <p:val>
                                            <p:strVal val="#ppt_x+0.25"/>
                                          </p:val>
                                        </p:tav>
                                      </p:tavLst>
                                    </p:anim>
                                    <p:anim calcmode="lin" valueType="num">
                                      <p:cBhvr>
                                        <p:cTn id="242" dur="178">
                                          <p:stCondLst>
                                            <p:cond delay="1822"/>
                                          </p:stCondLst>
                                        </p:cTn>
                                        <p:tgtEl>
                                          <p:spTgt spid="4"/>
                                        </p:tgtEl>
                                        <p:attrNameLst>
                                          <p:attrName>ppt_x</p:attrName>
                                        </p:attrNameLst>
                                      </p:cBhvr>
                                      <p:tavLst>
                                        <p:tav tm="0">
                                          <p:val>
                                            <p:strVal val="ppt_x"/>
                                          </p:val>
                                        </p:tav>
                                        <p:tav tm="100000">
                                          <p:val>
                                            <p:strVal val="ppt_x"/>
                                          </p:val>
                                        </p:tav>
                                      </p:tavLst>
                                    </p:anim>
                                    <p:anim calcmode="lin" valueType="num">
                                      <p:cBhvr>
                                        <p:cTn id="243" dur="664" tmFilter="0.0,0.0;0.25,0.07;0.50,0.2;0.75,0.467;1.0,1.0">
                                          <p:stCondLst>
                                            <p:cond delay="0"/>
                                          </p:stCondLst>
                                        </p:cTn>
                                        <p:tgtEl>
                                          <p:spTgt spid="4"/>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244" dur="664" tmFilter="0, 0; 0.125,0.2665; 0.25,0.4; 0.375,0.465; 0.5,0.5;  0.625,0.535; 0.75,0.6; 0.875,0.7335; 1,1">
                                          <p:stCondLst>
                                            <p:cond delay="664"/>
                                          </p:stCondLst>
                                        </p:cTn>
                                        <p:tgtEl>
                                          <p:spTgt spid="4"/>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245" dur="332" tmFilter="0, 0; 0.125,0.2665; 0.25,0.4; 0.375,0.465; 0.5,0.5;  0.625,0.535; 0.75,0.6; 0.875,0.7335; 1,1">
                                          <p:stCondLst>
                                            <p:cond delay="1324"/>
                                          </p:stCondLst>
                                        </p:cTn>
                                        <p:tgtEl>
                                          <p:spTgt spid="4"/>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246" dur="164" tmFilter="0, 0; 0.125,0.2665; 0.25,0.4; 0.375,0.465; 0.5,0.5;  0.625,0.535; 0.75,0.6; 0.875,0.7335; 1,1">
                                          <p:stCondLst>
                                            <p:cond delay="1656"/>
                                          </p:stCondLst>
                                        </p:cTn>
                                        <p:tgtEl>
                                          <p:spTgt spid="4"/>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247" dur="180" accel="50000">
                                          <p:stCondLst>
                                            <p:cond delay="1820"/>
                                          </p:stCondLst>
                                        </p:cTn>
                                        <p:tgtEl>
                                          <p:spTgt spid="4"/>
                                        </p:tgtEl>
                                        <p:attrNameLst>
                                          <p:attrName>ppt_y</p:attrName>
                                        </p:attrNameLst>
                                      </p:cBhvr>
                                      <p:tavLst>
                                        <p:tav tm="0">
                                          <p:val>
                                            <p:strVal val="ppt_y"/>
                                          </p:val>
                                        </p:tav>
                                        <p:tav tm="100000">
                                          <p:val>
                                            <p:strVal val="ppt_y+ppt_h"/>
                                          </p:val>
                                        </p:tav>
                                      </p:tavLst>
                                    </p:anim>
                                    <p:animScale>
                                      <p:cBhvr>
                                        <p:cTn id="248" dur="26">
                                          <p:stCondLst>
                                            <p:cond delay="620"/>
                                          </p:stCondLst>
                                        </p:cTn>
                                        <p:tgtEl>
                                          <p:spTgt spid="4"/>
                                        </p:tgtEl>
                                      </p:cBhvr>
                                      <p:to x="100000" y="60000"/>
                                    </p:animScale>
                                    <p:animScale>
                                      <p:cBhvr>
                                        <p:cTn id="249" dur="166" decel="50000">
                                          <p:stCondLst>
                                            <p:cond delay="646"/>
                                          </p:stCondLst>
                                        </p:cTn>
                                        <p:tgtEl>
                                          <p:spTgt spid="4"/>
                                        </p:tgtEl>
                                      </p:cBhvr>
                                      <p:to x="100000" y="100000"/>
                                    </p:animScale>
                                    <p:animScale>
                                      <p:cBhvr>
                                        <p:cTn id="250" dur="26">
                                          <p:stCondLst>
                                            <p:cond delay="1312"/>
                                          </p:stCondLst>
                                        </p:cTn>
                                        <p:tgtEl>
                                          <p:spTgt spid="4"/>
                                        </p:tgtEl>
                                      </p:cBhvr>
                                      <p:to x="100000" y="80000"/>
                                    </p:animScale>
                                    <p:animScale>
                                      <p:cBhvr>
                                        <p:cTn id="251" dur="166" decel="50000">
                                          <p:stCondLst>
                                            <p:cond delay="1338"/>
                                          </p:stCondLst>
                                        </p:cTn>
                                        <p:tgtEl>
                                          <p:spTgt spid="4"/>
                                        </p:tgtEl>
                                      </p:cBhvr>
                                      <p:to x="100000" y="100000"/>
                                    </p:animScale>
                                    <p:animScale>
                                      <p:cBhvr>
                                        <p:cTn id="252" dur="26">
                                          <p:stCondLst>
                                            <p:cond delay="1642"/>
                                          </p:stCondLst>
                                        </p:cTn>
                                        <p:tgtEl>
                                          <p:spTgt spid="4"/>
                                        </p:tgtEl>
                                      </p:cBhvr>
                                      <p:to x="100000" y="90000"/>
                                    </p:animScale>
                                    <p:animScale>
                                      <p:cBhvr>
                                        <p:cTn id="253" dur="166" decel="50000">
                                          <p:stCondLst>
                                            <p:cond delay="1668"/>
                                          </p:stCondLst>
                                        </p:cTn>
                                        <p:tgtEl>
                                          <p:spTgt spid="4"/>
                                        </p:tgtEl>
                                      </p:cBhvr>
                                      <p:to x="100000" y="100000"/>
                                    </p:animScale>
                                    <p:animScale>
                                      <p:cBhvr>
                                        <p:cTn id="254" dur="26">
                                          <p:stCondLst>
                                            <p:cond delay="1808"/>
                                          </p:stCondLst>
                                        </p:cTn>
                                        <p:tgtEl>
                                          <p:spTgt spid="4"/>
                                        </p:tgtEl>
                                      </p:cBhvr>
                                      <p:to x="100000" y="95000"/>
                                    </p:animScale>
                                    <p:animScale>
                                      <p:cBhvr>
                                        <p:cTn id="255" dur="166" decel="50000">
                                          <p:stCondLst>
                                            <p:cond delay="1834"/>
                                          </p:stCondLst>
                                        </p:cTn>
                                        <p:tgtEl>
                                          <p:spTgt spid="4"/>
                                        </p:tgtEl>
                                      </p:cBhvr>
                                      <p:to x="100000" y="100000"/>
                                    </p:animScale>
                                    <p:set>
                                      <p:cBhvr>
                                        <p:cTn id="256" dur="1" fill="hold">
                                          <p:stCondLst>
                                            <p:cond delay="1999"/>
                                          </p:stCondLst>
                                        </p:cTn>
                                        <p:tgtEl>
                                          <p:spTgt spid="4"/>
                                        </p:tgtEl>
                                        <p:attrNameLst>
                                          <p:attrName>style.visibility</p:attrName>
                                        </p:attrNameLst>
                                      </p:cBhvr>
                                      <p:to>
                                        <p:strVal val="hidden"/>
                                      </p:to>
                                    </p:set>
                                  </p:childTnLst>
                                </p:cTn>
                              </p:par>
                            </p:childTnLst>
                          </p:cTn>
                        </p:par>
                        <p:par>
                          <p:cTn id="257" fill="hold">
                            <p:stCondLst>
                              <p:cond delay="77100"/>
                            </p:stCondLst>
                            <p:childTnLst>
                              <p:par>
                                <p:cTn id="258" presetID="38" presetClass="exit" presetSubtype="0" accel="50000" fill="hold" grpId="1" nodeType="afterEffect">
                                  <p:stCondLst>
                                    <p:cond delay="0"/>
                                  </p:stCondLst>
                                  <p:iterate type="lt">
                                    <p:tmPct val="50000"/>
                                  </p:iterate>
                                  <p:childTnLst>
                                    <p:anim calcmode="lin" valueType="num">
                                      <p:cBhvr>
                                        <p:cTn id="259" dur="500">
                                          <p:stCondLst>
                                            <p:cond delay="0"/>
                                          </p:stCondLst>
                                        </p:cTn>
                                        <p:tgtEl>
                                          <p:spTgt spid="2"/>
                                        </p:tgtEl>
                                        <p:attrNameLst>
                                          <p:attrName>style.rotation</p:attrName>
                                        </p:attrNameLst>
                                      </p:cBhvr>
                                      <p:tavLst>
                                        <p:tav tm="0">
                                          <p:val>
                                            <p:fltVal val="0"/>
                                          </p:val>
                                        </p:tav>
                                        <p:tav tm="100000">
                                          <p:val>
                                            <p:fltVal val="45"/>
                                          </p:val>
                                        </p:tav>
                                      </p:tavLst>
                                    </p:anim>
                                    <p:anim calcmode="lin" valueType="num">
                                      <p:cBhvr>
                                        <p:cTn id="260" dur="500">
                                          <p:stCondLst>
                                            <p:cond delay="0"/>
                                          </p:stCondLst>
                                        </p:cTn>
                                        <p:tgtEl>
                                          <p:spTgt spid="2"/>
                                        </p:tgtEl>
                                        <p:attrNameLst>
                                          <p:attrName>ppt_y</p:attrName>
                                        </p:attrNameLst>
                                      </p:cBhvr>
                                      <p:tavLst>
                                        <p:tav tm="0">
                                          <p:val>
                                            <p:strVal val="ppt_y"/>
                                          </p:val>
                                        </p:tav>
                                        <p:tav tm="100000">
                                          <p:val>
                                            <p:strVal val="ppt_y+1"/>
                                          </p:val>
                                        </p:tav>
                                      </p:tavLst>
                                    </p:anim>
                                    <p:set>
                                      <p:cBhvr>
                                        <p:cTn id="261"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9" grpId="0" build="p"/>
      <p:bldP spid="9" grpId="1" build="p"/>
      <p:bldP spid="9" grpId="2" build="p"/>
      <p:bldP spid="3" grpId="0" build="p"/>
      <p:bldP spid="3" grpId="1" build="p"/>
      <p:bldP spid="3" grpId="2" build="p"/>
      <p:bldP spid="10" grpId="0" build="p"/>
      <p:bldP spid="10" grpId="1" build="p"/>
      <p:bldP spid="11" grpId="0" build="p"/>
      <p:bldP spid="11" grpId="1" build="p"/>
    </p:bld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rot="746395">
            <a:off x="393047" y="399611"/>
            <a:ext cx="8062912" cy="990599"/>
          </a:xfrm>
        </p:spPr>
        <p:txBody>
          <a:bodyPr>
            <a:normAutofit/>
          </a:bodyPr>
          <a:lstStyle/>
          <a:p>
            <a:pPr algn="ctr"/>
            <a:r>
              <a:rPr lang="en-US" dirty="0" smtClean="0">
                <a:solidFill>
                  <a:schemeClr val="accent2"/>
                </a:solidFill>
                <a:effectLst>
                  <a:glow rad="228600">
                    <a:schemeClr val="accent2">
                      <a:satMod val="175000"/>
                      <a:alpha val="40000"/>
                    </a:schemeClr>
                  </a:glow>
                  <a:outerShdw blurRad="26000" dist="26000" dir="14500000" algn="tl" rotWithShape="0">
                    <a:srgbClr val="000000">
                      <a:alpha val="40000"/>
                    </a:srgbClr>
                  </a:outerShdw>
                </a:effectLst>
              </a:rPr>
              <a:t>The Distributive Property</a:t>
            </a:r>
            <a:endParaRPr lang="en-US" dirty="0">
              <a:solidFill>
                <a:schemeClr val="accent2"/>
              </a:solidFill>
              <a:effectLst>
                <a:glow rad="228600">
                  <a:schemeClr val="accent2">
                    <a:satMod val="175000"/>
                    <a:alpha val="40000"/>
                  </a:schemeClr>
                </a:glow>
                <a:outerShdw blurRad="26000" dist="26000" dir="14500000" algn="tl" rotWithShape="0">
                  <a:srgbClr val="000000">
                    <a:alpha val="40000"/>
                  </a:srgbClr>
                </a:outerShdw>
              </a:effectLst>
            </a:endParaRPr>
          </a:p>
        </p:txBody>
      </p:sp>
      <p:sp>
        <p:nvSpPr>
          <p:cNvPr id="3" name="Subtitle 2"/>
          <p:cNvSpPr>
            <a:spLocks noGrp="1"/>
          </p:cNvSpPr>
          <p:nvPr>
            <p:ph type="subTitle" idx="1"/>
          </p:nvPr>
        </p:nvSpPr>
        <p:spPr>
          <a:xfrm rot="21023039">
            <a:off x="642403" y="1643690"/>
            <a:ext cx="8062912" cy="2895600"/>
          </a:xfrm>
        </p:spPr>
        <p:txBody>
          <a:bodyPr>
            <a:noAutofit/>
          </a:bodyPr>
          <a:lstStyle/>
          <a:p>
            <a:pPr algn="l"/>
            <a:r>
              <a:rPr lang="en-US" sz="2800" dirty="0" smtClean="0">
                <a:solidFill>
                  <a:schemeClr val="accent2"/>
                </a:solidFill>
                <a:effectLst>
                  <a:glow rad="101600">
                    <a:srgbClr val="10DE9E">
                      <a:alpha val="60000"/>
                    </a:srgbClr>
                  </a:glow>
                </a:effectLst>
              </a:rPr>
              <a:t>Example:</a:t>
            </a:r>
          </a:p>
          <a:p>
            <a:pPr marL="457200" indent="-457200" algn="l">
              <a:buAutoNum type="arabicPeriod"/>
            </a:pPr>
            <a:r>
              <a:rPr lang="en-US" sz="2800" dirty="0" smtClean="0">
                <a:solidFill>
                  <a:schemeClr val="accent2"/>
                </a:solidFill>
                <a:effectLst>
                  <a:glow rad="101600">
                    <a:srgbClr val="10DE9E">
                      <a:alpha val="60000"/>
                    </a:srgbClr>
                  </a:glow>
                </a:effectLst>
              </a:rPr>
              <a:t>Look at the problem. 5(7+a-3)</a:t>
            </a:r>
          </a:p>
          <a:p>
            <a:pPr marL="457200" indent="-457200" algn="l">
              <a:buAutoNum type="arabicPeriod"/>
            </a:pPr>
            <a:r>
              <a:rPr lang="en-US" sz="2800" dirty="0" smtClean="0">
                <a:solidFill>
                  <a:schemeClr val="accent2"/>
                </a:solidFill>
                <a:effectLst>
                  <a:glow rad="101600">
                    <a:srgbClr val="10DE9E">
                      <a:alpha val="60000"/>
                    </a:srgbClr>
                  </a:glow>
                </a:effectLst>
              </a:rPr>
              <a:t>Rewrite the problem by adding the opposite if needed. 5(7+a+[-3])</a:t>
            </a:r>
          </a:p>
          <a:p>
            <a:pPr marL="457200" indent="-457200" algn="l">
              <a:buAutoNum type="arabicPeriod"/>
            </a:pPr>
            <a:r>
              <a:rPr lang="en-US" sz="2800" dirty="0" smtClean="0">
                <a:solidFill>
                  <a:schemeClr val="accent2"/>
                </a:solidFill>
                <a:effectLst>
                  <a:glow rad="101600">
                    <a:srgbClr val="10DE9E">
                      <a:alpha val="60000"/>
                    </a:srgbClr>
                  </a:glow>
                </a:effectLst>
              </a:rPr>
              <a:t>Add arrows if you want to. </a:t>
            </a:r>
          </a:p>
          <a:p>
            <a:pPr marL="457200" indent="-457200" algn="l">
              <a:buAutoNum type="arabicPeriod"/>
            </a:pPr>
            <a:r>
              <a:rPr lang="en-US" sz="2800" dirty="0" smtClean="0">
                <a:solidFill>
                  <a:schemeClr val="accent2"/>
                </a:solidFill>
                <a:effectLst>
                  <a:glow rad="101600">
                    <a:srgbClr val="10DE9E">
                      <a:alpha val="60000"/>
                    </a:srgbClr>
                  </a:glow>
                </a:effectLst>
              </a:rPr>
              <a:t>Use the distributive property to make it say 5 times every term. 5x7+5xa+5x(-3)</a:t>
            </a:r>
          </a:p>
          <a:p>
            <a:pPr marL="457200" indent="-457200" algn="l">
              <a:buAutoNum type="arabicPeriod"/>
            </a:pPr>
            <a:r>
              <a:rPr lang="en-US" sz="2800" dirty="0" smtClean="0">
                <a:solidFill>
                  <a:schemeClr val="accent2"/>
                </a:solidFill>
                <a:effectLst>
                  <a:glow rad="101600">
                    <a:srgbClr val="10DE9E">
                      <a:alpha val="60000"/>
                    </a:srgbClr>
                  </a:glow>
                </a:effectLst>
              </a:rPr>
              <a:t>Get the answer to each multiplication step. 35+5a+(-15)</a:t>
            </a:r>
          </a:p>
          <a:p>
            <a:pPr marL="457200" indent="-457200" algn="l">
              <a:buAutoNum type="arabicPeriod"/>
            </a:pPr>
            <a:r>
              <a:rPr lang="en-US" sz="2800" dirty="0" smtClean="0">
                <a:solidFill>
                  <a:schemeClr val="accent2"/>
                </a:solidFill>
                <a:effectLst>
                  <a:glow rad="101600">
                    <a:srgbClr val="10DE9E">
                      <a:alpha val="60000"/>
                    </a:srgbClr>
                  </a:glow>
                </a:effectLst>
              </a:rPr>
              <a:t>Simplify the like terms. 20</a:t>
            </a:r>
            <a:r>
              <a:rPr lang="en-US" sz="2800" smtClean="0">
                <a:solidFill>
                  <a:schemeClr val="accent2"/>
                </a:solidFill>
                <a:effectLst>
                  <a:glow rad="101600">
                    <a:srgbClr val="10DE9E">
                      <a:alpha val="60000"/>
                    </a:srgbClr>
                  </a:glow>
                </a:effectLst>
              </a:rPr>
              <a:t>+5a </a:t>
            </a:r>
            <a:endParaRPr lang="en-US" sz="2800" dirty="0">
              <a:solidFill>
                <a:schemeClr val="accent2"/>
              </a:solidFill>
              <a:effectLst>
                <a:glow rad="101600">
                  <a:srgbClr val="10DE9E">
                    <a:alpha val="60000"/>
                  </a:srgbClr>
                </a:glow>
              </a:effectLst>
            </a:endParaRPr>
          </a:p>
        </p:txBody>
      </p:sp>
      <p:sp>
        <p:nvSpPr>
          <p:cNvPr id="4" name="TextBox 3"/>
          <p:cNvSpPr txBox="1"/>
          <p:nvPr/>
        </p:nvSpPr>
        <p:spPr>
          <a:xfrm>
            <a:off x="-6477000" y="2057400"/>
            <a:ext cx="7391400" cy="1938992"/>
          </a:xfrm>
          <a:prstGeom prst="rect">
            <a:avLst/>
          </a:prstGeom>
          <a:noFill/>
        </p:spPr>
        <p:txBody>
          <a:bodyPr wrap="square" rtlCol="0">
            <a:spAutoFit/>
            <a:scene3d>
              <a:camera prst="perspectiveContrastingLeftFacing"/>
              <a:lightRig rig="threePt" dir="t"/>
            </a:scene3d>
          </a:bodyPr>
          <a:lstStyle/>
          <a:p>
            <a:r>
              <a:rPr lang="en-US" sz="4000" dirty="0" smtClean="0">
                <a:solidFill>
                  <a:schemeClr val="tx2">
                    <a:lumMod val="75000"/>
                  </a:schemeClr>
                </a:solidFill>
                <a:effectLst>
                  <a:glow rad="228600">
                    <a:schemeClr val="accent4">
                      <a:satMod val="175000"/>
                      <a:alpha val="40000"/>
                    </a:schemeClr>
                  </a:glow>
                </a:effectLst>
              </a:rPr>
              <a:t>Rules:</a:t>
            </a:r>
          </a:p>
          <a:p>
            <a:r>
              <a:rPr lang="en-US" sz="4000" dirty="0" smtClean="0">
                <a:solidFill>
                  <a:schemeClr val="tx2">
                    <a:lumMod val="75000"/>
                  </a:schemeClr>
                </a:solidFill>
                <a:effectLst>
                  <a:glow rad="228600">
                    <a:schemeClr val="accent4">
                      <a:satMod val="175000"/>
                      <a:alpha val="40000"/>
                    </a:schemeClr>
                  </a:glow>
                </a:effectLst>
              </a:rPr>
              <a:t>DO add the opposite</a:t>
            </a:r>
          </a:p>
          <a:p>
            <a:r>
              <a:rPr lang="en-US" sz="4000" dirty="0" smtClean="0">
                <a:solidFill>
                  <a:schemeClr val="tx2">
                    <a:lumMod val="75000"/>
                  </a:schemeClr>
                </a:solidFill>
                <a:effectLst>
                  <a:glow rad="228600">
                    <a:schemeClr val="accent4">
                      <a:satMod val="175000"/>
                      <a:alpha val="40000"/>
                    </a:schemeClr>
                  </a:glow>
                </a:effectLst>
              </a:rPr>
              <a:t>DON’T add unlike terms</a:t>
            </a:r>
            <a:endParaRPr lang="en-US" sz="4000" dirty="0">
              <a:solidFill>
                <a:schemeClr val="tx2">
                  <a:lumMod val="75000"/>
                </a:schemeClr>
              </a:solidFill>
              <a:effectLst>
                <a:glow rad="228600">
                  <a:schemeClr val="accent4">
                    <a:satMod val="175000"/>
                    <a:alpha val="40000"/>
                  </a:schemeClr>
                </a:glow>
              </a:effectLst>
            </a:endParaRPr>
          </a:p>
        </p:txBody>
      </p:sp>
      <p:sp>
        <p:nvSpPr>
          <p:cNvPr id="5" name="Rectangle 4"/>
          <p:cNvSpPr/>
          <p:nvPr/>
        </p:nvSpPr>
        <p:spPr>
          <a:xfrm>
            <a:off x="2299586" y="2967335"/>
            <a:ext cx="4544835" cy="923330"/>
          </a:xfrm>
          <a:prstGeom prst="rect">
            <a:avLst/>
          </a:prstGeom>
          <a:noFill/>
        </p:spPr>
        <p:txBody>
          <a:bodyPr wrap="none" lIns="91440" tIns="45720" rIns="91440" bIns="45720">
            <a:spAutoFit/>
            <a:scene3d>
              <a:camera prst="orthographicFront"/>
              <a:lightRig rig="soft" dir="tl">
                <a:rot lat="0" lon="0" rev="0"/>
              </a:lightRig>
            </a:scene3d>
            <a:sp3d extrusionH="57150" contourW="25400" prstMaterial="matte">
              <a:bevelT w="25400" h="55880" prst="angle"/>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reflection blurRad="6350" stA="55000" endA="50" endPos="85000" dist="60007" dir="5400000" sy="-100000" algn="bl" rotWithShape="0"/>
                </a:effectLst>
              </a:rPr>
              <a:t>By: Courtney</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reflection blurRad="6350" stA="55000" endA="50" endPos="85000" dist="60007" dir="5400000" sy="-100000" algn="bl" rotWithShape="0"/>
              </a:effectLst>
            </a:endParaRPr>
          </a:p>
        </p:txBody>
      </p:sp>
      <p:sp>
        <p:nvSpPr>
          <p:cNvPr id="6" name="TextBox 5"/>
          <p:cNvSpPr txBox="1"/>
          <p:nvPr/>
        </p:nvSpPr>
        <p:spPr>
          <a:xfrm>
            <a:off x="-3886200" y="914400"/>
            <a:ext cx="5791200" cy="1323439"/>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sz="80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The End</a:t>
            </a:r>
            <a:endParaRPr lang="en-US" sz="8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7" name="Slide Number Placeholder 6"/>
          <p:cNvSpPr>
            <a:spLocks noGrp="1"/>
          </p:cNvSpPr>
          <p:nvPr>
            <p:ph type="sldNum" sz="quarter" idx="12"/>
          </p:nvPr>
        </p:nvSpPr>
        <p:spPr/>
        <p:txBody>
          <a:bodyPr/>
          <a:lstStyle/>
          <a:p>
            <a:fld id="{B652A2D3-BBF2-4980-9803-E35AEE1A9DBC}" type="slidenum">
              <a:rPr lang="en-US" smtClean="0"/>
              <a:pPr/>
              <a:t>7</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set>
                                      <p:cBhvr>
                                        <p:cTn id="7" dur="455" fill="hold">
                                          <p:stCondLst>
                                            <p:cond delay="0"/>
                                          </p:stCondLst>
                                        </p:cTn>
                                        <p:tgtEl>
                                          <p:spTgt spid="2"/>
                                        </p:tgtEl>
                                        <p:attrNameLst>
                                          <p:attrName>style.rotation</p:attrName>
                                        </p:attrNameLst>
                                      </p:cBhvr>
                                      <p:to>
                                        <p:strVal val="-45.0"/>
                                      </p:to>
                                    </p:set>
                                    <p:anim calcmode="lin" valueType="num">
                                      <p:cBhvr>
                                        <p:cTn id="8" dur="455" fill="hold">
                                          <p:stCondLst>
                                            <p:cond delay="455"/>
                                          </p:stCondLst>
                                        </p:cTn>
                                        <p:tgtEl>
                                          <p:spTgt spid="2"/>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2"/>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2"/>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2"/>
                                        </p:tgtEl>
                                        <p:attrNameLst>
                                          <p:attrName>ppt_y</p:attrName>
                                        </p:attrNameLst>
                                      </p:cBhvr>
                                      <p:tavLst>
                                        <p:tav tm="0">
                                          <p:val>
                                            <p:strVal val="#ppt_y-(0.354*#ppt_w-0.172*#ppt_h)"/>
                                          </p:val>
                                        </p:tav>
                                        <p:tav tm="100000">
                                          <p:val>
                                            <p:strVal val="#ppt_y"/>
                                          </p:val>
                                        </p:tav>
                                      </p:tavLst>
                                    </p:anim>
                                  </p:childTnLst>
                                  <p:subTnLst>
                                    <p:animClr>
                                      <p:cBhvr override="childStyle">
                                        <p:cTn dur="1" fill="hold" display="0" masterRel="nextClick" afterEffect="1"/>
                                        <p:tgtEl>
                                          <p:spTgt spid="2"/>
                                        </p:tgtEl>
                                        <p:attrNameLst>
                                          <p:attrName>ppt_c</p:attrName>
                                        </p:attrNameLst>
                                      </p:cBhvr>
                                      <p:to>
                                        <a:schemeClr val="tx2"/>
                                      </p:to>
                                    </p:animClr>
                                    <p:audio>
                                      <p:cMediaNode vol="4000">
                                        <p:cTn display="0" masterRel="sameClick">
                                          <p:stCondLst>
                                            <p:cond evt="begin" delay="0">
                                              <p:tn val="5"/>
                                            </p:cond>
                                          </p:stCondLst>
                                          <p:endCondLst>
                                            <p:cond evt="onStopAudio" delay="0">
                                              <p:tgtEl>
                                                <p:sldTgt/>
                                              </p:tgtEl>
                                            </p:cond>
                                          </p:endCondLst>
                                        </p:cTn>
                                        <p:tgtEl>
                                          <p:sndTgt r:embed="rId2" name="applause.wav"/>
                                        </p:tgtEl>
                                      </p:cMediaNode>
                                    </p:audio>
                                  </p:subTnLst>
                                </p:cTn>
                              </p:par>
                            </p:childTnLst>
                          </p:cTn>
                        </p:par>
                        <p:par>
                          <p:cTn id="12" fill="hold">
                            <p:stCondLst>
                              <p:cond delay="1000"/>
                            </p:stCondLst>
                            <p:childTnLst>
                              <p:par>
                                <p:cTn id="13" presetID="27" presetClass="entr" presetSubtype="0" fill="hold" grpId="0" nodeType="afterEffect">
                                  <p:stCondLst>
                                    <p:cond delay="0"/>
                                  </p:stCondLst>
                                  <p:iterate type="lt">
                                    <p:tmPct val="50000"/>
                                  </p:iterate>
                                  <p:childTnLst>
                                    <p:set>
                                      <p:cBhvr>
                                        <p:cTn id="14" dur="1" fill="hold">
                                          <p:stCondLst>
                                            <p:cond delay="0"/>
                                          </p:stCondLst>
                                        </p:cTn>
                                        <p:tgtEl>
                                          <p:spTgt spid="5"/>
                                        </p:tgtEl>
                                        <p:attrNameLst>
                                          <p:attrName>style.visibility</p:attrName>
                                        </p:attrNameLst>
                                      </p:cBhvr>
                                      <p:to>
                                        <p:strVal val="visible"/>
                                      </p:to>
                                    </p:set>
                                    <p:anim calcmode="discrete" valueType="clr">
                                      <p:cBhvr override="childStyle">
                                        <p:cTn id="15" dur="50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16" dur="500"/>
                                        <p:tgtEl>
                                          <p:spTgt spid="5"/>
                                        </p:tgtEl>
                                        <p:attrNameLst>
                                          <p:attrName>fillcolor</p:attrName>
                                        </p:attrNameLst>
                                      </p:cBhvr>
                                      <p:tavLst>
                                        <p:tav tm="0">
                                          <p:val>
                                            <p:clrVal>
                                              <a:schemeClr val="accent2"/>
                                            </p:clrVal>
                                          </p:val>
                                        </p:tav>
                                        <p:tav tm="50000">
                                          <p:val>
                                            <p:clrVal>
                                              <a:schemeClr val="hlink"/>
                                            </p:clrVal>
                                          </p:val>
                                        </p:tav>
                                      </p:tavLst>
                                    </p:anim>
                                    <p:set>
                                      <p:cBhvr>
                                        <p:cTn id="17" dur="500"/>
                                        <p:tgtEl>
                                          <p:spTgt spid="5"/>
                                        </p:tgtEl>
                                        <p:attrNameLst>
                                          <p:attrName>fill.type</p:attrName>
                                        </p:attrNameLst>
                                      </p:cBhvr>
                                      <p:to>
                                        <p:strVal val="solid"/>
                                      </p:to>
                                    </p:set>
                                  </p:childTnLst>
                                </p:cTn>
                              </p:par>
                            </p:childTnLst>
                          </p:cTn>
                        </p:par>
                      </p:childTnLst>
                    </p:cTn>
                  </p:par>
                  <p:par>
                    <p:cTn id="18" fill="hold">
                      <p:stCondLst>
                        <p:cond delay="indefinite"/>
                      </p:stCondLst>
                      <p:childTnLst>
                        <p:par>
                          <p:cTn id="19" fill="hold">
                            <p:stCondLst>
                              <p:cond delay="0"/>
                            </p:stCondLst>
                            <p:childTnLst>
                              <p:par>
                                <p:cTn id="20" presetID="51" presetClass="exit" presetSubtype="0" fill="hold" grpId="1" nodeType="clickEffect">
                                  <p:stCondLst>
                                    <p:cond delay="0"/>
                                  </p:stCondLst>
                                  <p:iterate type="lt">
                                    <p:tmPct val="0"/>
                                  </p:iterate>
                                  <p:childTnLst>
                                    <p:animEffect transition="out" filter="fade">
                                      <p:cBhvr>
                                        <p:cTn id="21" dur="770" accel="100000">
                                          <p:stCondLst>
                                            <p:cond delay="1230"/>
                                          </p:stCondLst>
                                        </p:cTn>
                                        <p:tgtEl>
                                          <p:spTgt spid="5"/>
                                        </p:tgtEl>
                                      </p:cBhvr>
                                    </p:animEffect>
                                    <p:animScale>
                                      <p:cBhvr>
                                        <p:cTn id="22" dur="770" accel="100000">
                                          <p:stCondLst>
                                            <p:cond delay="1230"/>
                                          </p:stCondLst>
                                        </p:cTn>
                                        <p:tgtEl>
                                          <p:spTgt spid="5"/>
                                        </p:tgtEl>
                                      </p:cBhvr>
                                      <p:from x="200000" y="450000"/>
                                      <p:to x="10000" y="10000"/>
                                    </p:animScale>
                                    <p:animScale>
                                      <p:cBhvr>
                                        <p:cTn id="23" dur="1230" decel="100000"/>
                                        <p:tgtEl>
                                          <p:spTgt spid="5"/>
                                        </p:tgtEl>
                                      </p:cBhvr>
                                      <p:from x="100000" y="100000"/>
                                      <p:to x="200000" y="450000"/>
                                    </p:animScale>
                                    <p:anim from="(ppt_x)" to="(0.5)" calcmode="lin" valueType="num">
                                      <p:cBhvr>
                                        <p:cTn id="24" dur="1230" decel="100000"/>
                                        <p:tgtEl>
                                          <p:spTgt spid="5"/>
                                        </p:tgtEl>
                                        <p:attrNameLst>
                                          <p:attrName>ppt_x</p:attrName>
                                        </p:attrNameLst>
                                      </p:cBhvr>
                                    </p:anim>
                                    <p:anim from="(0.5)" to="(0.5)" calcmode="lin" valueType="num">
                                      <p:cBhvr>
                                        <p:cTn id="25" dur="770">
                                          <p:stCondLst>
                                            <p:cond delay="1230"/>
                                          </p:stCondLst>
                                        </p:cTn>
                                        <p:tgtEl>
                                          <p:spTgt spid="5"/>
                                        </p:tgtEl>
                                        <p:attrNameLst>
                                          <p:attrName>ppt_x</p:attrName>
                                        </p:attrNameLst>
                                      </p:cBhvr>
                                    </p:anim>
                                    <p:anim from="(ppt_y)" to="(ppt_y+0.4)" calcmode="lin" valueType="num">
                                      <p:cBhvr>
                                        <p:cTn id="26" dur="1230" decel="100000"/>
                                        <p:tgtEl>
                                          <p:spTgt spid="5"/>
                                        </p:tgtEl>
                                        <p:attrNameLst>
                                          <p:attrName>ppt_y</p:attrName>
                                        </p:attrNameLst>
                                      </p:cBhvr>
                                    </p:anim>
                                    <p:anim from="(ppt_y)" to="(ppt_y)" calcmode="lin" valueType="num">
                                      <p:cBhvr>
                                        <p:cTn id="27" dur="770">
                                          <p:stCondLst>
                                            <p:cond delay="1230"/>
                                          </p:stCondLst>
                                        </p:cTn>
                                        <p:tgtEl>
                                          <p:spTgt spid="5"/>
                                        </p:tgtEl>
                                        <p:attrNameLst>
                                          <p:attrName>ppt_y</p:attrName>
                                        </p:attrNameLst>
                                      </p:cBhvr>
                                    </p:anim>
                                    <p:set>
                                      <p:cBhvr>
                                        <p:cTn id="28" dur="1" fill="hold">
                                          <p:stCondLst>
                                            <p:cond delay="1999"/>
                                          </p:stCondLst>
                                        </p:cTn>
                                        <p:tgtEl>
                                          <p:spTgt spid="5"/>
                                        </p:tgtEl>
                                        <p:attrNameLst>
                                          <p:attrName>style.visibility</p:attrName>
                                        </p:attrNameLst>
                                      </p:cBhvr>
                                      <p:to>
                                        <p:strVal val="hidden"/>
                                      </p:to>
                                    </p:set>
                                  </p:childTnLst>
                                </p:cTn>
                              </p:par>
                            </p:childTnLst>
                          </p:cTn>
                        </p:par>
                        <p:par>
                          <p:cTn id="29" fill="hold">
                            <p:stCondLst>
                              <p:cond delay="2000"/>
                            </p:stCondLst>
                            <p:childTnLst>
                              <p:par>
                                <p:cTn id="30" presetID="0" presetClass="path" presetSubtype="0" accel="50000" decel="50000" fill="hold" grpId="1" nodeType="afterEffect">
                                  <p:stCondLst>
                                    <p:cond delay="0"/>
                                  </p:stCondLst>
                                  <p:iterate type="lt">
                                    <p:tmPct val="0"/>
                                  </p:iterate>
                                  <p:childTnLst>
                                    <p:animMotion origin="layout" path="M 0.10417 -0.00509 C 0.13108 0.00855 0.15052 0.0444 0.17223 0.06822 C 0.19896 0.09736 0.22934 0.11864 0.25782 0.14338 C 0.27761 0.16026 0.3007 0.18455 0.32431 0.19172 C 0.34757 0.19865 0.3698 0.19912 0.3941 0.20143 C 0.42049 0.20074 0.44827 0.20767 0.47361 0.1975 C 0.51424 0.18131 0.55105 0.15864 0.58681 0.12812 C 0.63386 0.08741 0.66841 0.05689 0.68681 -0.01689 C 0.69028 -0.04603 0.68039 -0.10477 0.66216 -0.12489 C 0.65677 -0.13067 0.65243 -0.13923 0.64601 -0.14223 C 0.6257 -0.15148 0.6349 -0.14894 0.61858 -0.15195 C 0.60504 -0.15056 0.58316 -0.15218 0.56789 -0.14408 C 0.53334 -0.12558 0.51459 -0.08372 0.50556 -0.03793 C 0.50365 -0.01365 0.50243 -0.00902 0.50712 0.02173 C 0.50903 0.03422 0.51598 0.03885 0.52292 0.04509 C 0.53802 0.05851 0.55452 0.0629 0.57205 0.06614 C 0.58073 0.06429 0.58993 0.06406 0.59844 0.06036 C 0.6007 0.05943 0.60139 0.05527 0.60261 0.05272 C 0.6099 0.03931 0.61268 0.02613 0.61563 0.01017 C 0.61736 -0.01249 0.61945 -0.034 0.61563 -0.05736 C 0.61216 -0.08025 0.59393 -0.10963 0.57674 -0.11518 C 0.57118 -0.12003 0.56545 -0.12073 0.5592 -0.12304 C 0.54132 -0.11772 0.53855 -0.11587 0.53316 -0.0939 C 0.53681 -0.06152 0.5375 -0.04626 0.5533 -0.02267 C 0.55643 -0.01804 0.55886 -0.01041 0.56337 -0.00902 C 0.56789 -0.00764 0.57674 -0.00509 0.57674 -0.00486 C 0.59809 -0.00949 0.60382 -0.00856 0.61268 -0.03423 C 0.61216 -0.03816 0.6132 -0.04256 0.61129 -0.0458 C 0.60782 -0.05273 0.5967 -0.05666 0.59098 -0.05921 C 0.58507 -0.04395 0.58646 -0.03539 0.59844 -0.0303 C 0.6125 -0.03331 0.60799 -0.0303 0.62014 -0.02452 C 0.62969 -0.01989 0.64202 -0.01851 0.65191 -0.01689 C 0.66563 -0.01874 0.679 -0.01897 0.69236 -0.02267 C 0.70052 -0.02498 0.70764 -0.03099 0.71563 -0.03423 C 0.74775 -0.04718 0.73091 -0.03747 0.75782 -0.0458 C 0.76893 -0.04926 0.77795 -0.05736 0.78959 -0.05736 " pathEditMode="relative" rAng="0" ptsTypes="fffffffffffffffffffffffffffffffffffA">
                                      <p:cBhvr>
                                        <p:cTn id="31" dur="1000" fill="hold"/>
                                        <p:tgtEl>
                                          <p:spTgt spid="4"/>
                                        </p:tgtEl>
                                        <p:attrNameLst>
                                          <p:attrName>ppt_x</p:attrName>
                                          <p:attrName>ppt_y</p:attrName>
                                        </p:attrNameLst>
                                      </p:cBhvr>
                                      <p:rCtr x="343" y="33"/>
                                    </p:animMotion>
                                  </p:childTnLst>
                                  <p:subTnLst>
                                    <p:audio>
                                      <p:cMediaNode>
                                        <p:cTn display="0" masterRel="sameClick">
                                          <p:stCondLst>
                                            <p:cond evt="begin" delay="0">
                                              <p:tn val="30"/>
                                            </p:cond>
                                          </p:stCondLst>
                                          <p:endCondLst>
                                            <p:cond evt="onStopAudio" delay="0">
                                              <p:tgtEl>
                                                <p:sldTgt/>
                                              </p:tgtEl>
                                            </p:cond>
                                          </p:endCondLst>
                                        </p:cTn>
                                        <p:tgtEl>
                                          <p:sndTgt r:embed="rId3" name="Opening"/>
                                        </p:tgtEl>
                                      </p:cMediaNode>
                                    </p:audio>
                                  </p:subTnLst>
                                </p:cTn>
                              </p:par>
                            </p:childTnLst>
                          </p:cTn>
                        </p:par>
                      </p:childTnLst>
                    </p:cTn>
                  </p:par>
                  <p:par>
                    <p:cTn id="32" fill="hold">
                      <p:stCondLst>
                        <p:cond delay="indefinite"/>
                      </p:stCondLst>
                      <p:childTnLst>
                        <p:par>
                          <p:cTn id="33" fill="hold">
                            <p:stCondLst>
                              <p:cond delay="0"/>
                            </p:stCondLst>
                            <p:childTnLst>
                              <p:par>
                                <p:cTn id="34" presetID="40" presetClass="exit" presetSubtype="0" fill="hold" grpId="0" nodeType="clickEffect">
                                  <p:stCondLst>
                                    <p:cond delay="0"/>
                                  </p:stCondLst>
                                  <p:iterate type="lt">
                                    <p:tmPct val="10000"/>
                                  </p:iterate>
                                  <p:childTnLst>
                                    <p:animEffect transition="out" filter="fade">
                                      <p:cBhvr>
                                        <p:cTn id="35" dur="1000"/>
                                        <p:tgtEl>
                                          <p:spTgt spid="4"/>
                                        </p:tgtEl>
                                      </p:cBhvr>
                                    </p:animEffect>
                                    <p:anim calcmode="lin" valueType="num">
                                      <p:cBhvr>
                                        <p:cTn id="36" dur="1000"/>
                                        <p:tgtEl>
                                          <p:spTgt spid="4"/>
                                        </p:tgtEl>
                                        <p:attrNameLst>
                                          <p:attrName>ppt_x</p:attrName>
                                        </p:attrNameLst>
                                      </p:cBhvr>
                                      <p:tavLst>
                                        <p:tav tm="0">
                                          <p:val>
                                            <p:strVal val="ppt_x"/>
                                          </p:val>
                                        </p:tav>
                                        <p:tav tm="100000">
                                          <p:val>
                                            <p:strVal val="ppt_x-.1"/>
                                          </p:val>
                                        </p:tav>
                                      </p:tavLst>
                                    </p:anim>
                                    <p:anim calcmode="lin" valueType="num">
                                      <p:cBhvr>
                                        <p:cTn id="37" dur="1000"/>
                                        <p:tgtEl>
                                          <p:spTgt spid="4"/>
                                        </p:tgtEl>
                                        <p:attrNameLst>
                                          <p:attrName>ppt_y</p:attrName>
                                        </p:attrNameLst>
                                      </p:cBhvr>
                                      <p:tavLst>
                                        <p:tav tm="0">
                                          <p:val>
                                            <p:strVal val="ppt_y"/>
                                          </p:val>
                                        </p:tav>
                                        <p:tav tm="100000">
                                          <p:val>
                                            <p:strVal val="ppt_y"/>
                                          </p:val>
                                        </p:tav>
                                      </p:tavLst>
                                    </p:anim>
                                    <p:set>
                                      <p:cBhvr>
                                        <p:cTn id="38" dur="1" fill="hold">
                                          <p:stCondLst>
                                            <p:cond delay="999"/>
                                          </p:stCondLst>
                                        </p:cTn>
                                        <p:tgtEl>
                                          <p:spTgt spid="4"/>
                                        </p:tgtEl>
                                        <p:attrNameLst>
                                          <p:attrName>style.visibility</p:attrName>
                                        </p:attrNameLst>
                                      </p:cBhvr>
                                      <p:to>
                                        <p:strVal val="hidden"/>
                                      </p:to>
                                    </p:set>
                                  </p:childTnLst>
                                </p:cTn>
                              </p:par>
                            </p:childTnLst>
                          </p:cTn>
                        </p:par>
                        <p:par>
                          <p:cTn id="39" fill="hold">
                            <p:stCondLst>
                              <p:cond delay="5000"/>
                            </p:stCondLst>
                            <p:childTnLst>
                              <p:par>
                                <p:cTn id="40" presetID="35" presetClass="entr" presetSubtype="0" fill="hold" grpId="0" nodeType="afterEffect">
                                  <p:stCondLst>
                                    <p:cond delay="0"/>
                                  </p:stCondLst>
                                  <p:iterate type="lt">
                                    <p:tmPct val="0"/>
                                  </p:iterate>
                                  <p:childTnLst>
                                    <p:set>
                                      <p:cBhvr>
                                        <p:cTn id="41" dur="1" fill="hold">
                                          <p:stCondLst>
                                            <p:cond delay="0"/>
                                          </p:stCondLst>
                                        </p:cTn>
                                        <p:tgtEl>
                                          <p:spTgt spid="3">
                                            <p:txEl>
                                              <p:pRg st="0" end="0"/>
                                            </p:txEl>
                                          </p:spTgt>
                                        </p:tgtEl>
                                        <p:attrNameLst>
                                          <p:attrName>style.visibility</p:attrName>
                                        </p:attrNameLst>
                                      </p:cBhvr>
                                      <p:to>
                                        <p:strVal val="visible"/>
                                      </p:to>
                                    </p:set>
                                    <p:animEffect transition="in" filter="fade">
                                      <p:cBhvr>
                                        <p:cTn id="42" dur="1000"/>
                                        <p:tgtEl>
                                          <p:spTgt spid="3">
                                            <p:txEl>
                                              <p:pRg st="0" end="0"/>
                                            </p:txEl>
                                          </p:spTgt>
                                        </p:tgtEl>
                                      </p:cBhvr>
                                    </p:animEffect>
                                    <p:anim calcmode="lin" valueType="num">
                                      <p:cBhvr>
                                        <p:cTn id="43" dur="1000" fill="hold"/>
                                        <p:tgtEl>
                                          <p:spTgt spid="3">
                                            <p:txEl>
                                              <p:pRg st="0" end="0"/>
                                            </p:txEl>
                                          </p:spTgt>
                                        </p:tgtEl>
                                        <p:attrNameLst>
                                          <p:attrName>style.rotation</p:attrName>
                                        </p:attrNameLst>
                                      </p:cBhvr>
                                      <p:tavLst>
                                        <p:tav tm="0">
                                          <p:val>
                                            <p:fltVal val="720"/>
                                          </p:val>
                                        </p:tav>
                                        <p:tav tm="100000">
                                          <p:val>
                                            <p:fltVal val="0"/>
                                          </p:val>
                                        </p:tav>
                                      </p:tavLst>
                                    </p:anim>
                                    <p:anim calcmode="lin" valueType="num">
                                      <p:cBhvr>
                                        <p:cTn id="44"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45" dur="1000" fill="hold"/>
                                        <p:tgtEl>
                                          <p:spTgt spid="3">
                                            <p:txEl>
                                              <p:pRg st="0" end="0"/>
                                            </p:txEl>
                                          </p:spTgt>
                                        </p:tgtEl>
                                        <p:attrNameLst>
                                          <p:attrName>ppt_w</p:attrName>
                                        </p:attrNameLst>
                                      </p:cBhvr>
                                      <p:tavLst>
                                        <p:tav tm="0">
                                          <p:val>
                                            <p:fltVal val="0"/>
                                          </p:val>
                                        </p:tav>
                                        <p:tav tm="100000">
                                          <p:val>
                                            <p:strVal val="#ppt_w"/>
                                          </p:val>
                                        </p:tav>
                                      </p:tavLst>
                                    </p:anim>
                                  </p:childTnLst>
                                </p:cTn>
                              </p:par>
                            </p:childTnLst>
                          </p:cTn>
                        </p:par>
                        <p:par>
                          <p:cTn id="46" fill="hold">
                            <p:stCondLst>
                              <p:cond delay="6000"/>
                            </p:stCondLst>
                            <p:childTnLst>
                              <p:par>
                                <p:cTn id="47" presetID="35" presetClass="entr" presetSubtype="0" fill="hold" grpId="0" nodeType="afterEffect">
                                  <p:stCondLst>
                                    <p:cond delay="0"/>
                                  </p:stCondLst>
                                  <p:iterate type="lt">
                                    <p:tmPct val="0"/>
                                  </p:iterate>
                                  <p:childTnLst>
                                    <p:set>
                                      <p:cBhvr>
                                        <p:cTn id="48" dur="1" fill="hold">
                                          <p:stCondLst>
                                            <p:cond delay="0"/>
                                          </p:stCondLst>
                                        </p:cTn>
                                        <p:tgtEl>
                                          <p:spTgt spid="3">
                                            <p:txEl>
                                              <p:pRg st="1" end="1"/>
                                            </p:txEl>
                                          </p:spTgt>
                                        </p:tgtEl>
                                        <p:attrNameLst>
                                          <p:attrName>style.visibility</p:attrName>
                                        </p:attrNameLst>
                                      </p:cBhvr>
                                      <p:to>
                                        <p:strVal val="visible"/>
                                      </p:to>
                                    </p:set>
                                    <p:animEffect transition="in" filter="fade">
                                      <p:cBhvr>
                                        <p:cTn id="49" dur="1000"/>
                                        <p:tgtEl>
                                          <p:spTgt spid="3">
                                            <p:txEl>
                                              <p:pRg st="1" end="1"/>
                                            </p:txEl>
                                          </p:spTgt>
                                        </p:tgtEl>
                                      </p:cBhvr>
                                    </p:animEffect>
                                    <p:anim calcmode="lin" valueType="num">
                                      <p:cBhvr>
                                        <p:cTn id="50" dur="1000" fill="hold"/>
                                        <p:tgtEl>
                                          <p:spTgt spid="3">
                                            <p:txEl>
                                              <p:pRg st="1" end="1"/>
                                            </p:txEl>
                                          </p:spTgt>
                                        </p:tgtEl>
                                        <p:attrNameLst>
                                          <p:attrName>style.rotation</p:attrName>
                                        </p:attrNameLst>
                                      </p:cBhvr>
                                      <p:tavLst>
                                        <p:tav tm="0">
                                          <p:val>
                                            <p:fltVal val="720"/>
                                          </p:val>
                                        </p:tav>
                                        <p:tav tm="100000">
                                          <p:val>
                                            <p:fltVal val="0"/>
                                          </p:val>
                                        </p:tav>
                                      </p:tavLst>
                                    </p:anim>
                                    <p:anim calcmode="lin" valueType="num">
                                      <p:cBhvr>
                                        <p:cTn id="51"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52" dur="1000" fill="hold"/>
                                        <p:tgtEl>
                                          <p:spTgt spid="3">
                                            <p:txEl>
                                              <p:pRg st="1" end="1"/>
                                            </p:txEl>
                                          </p:spTgt>
                                        </p:tgtEl>
                                        <p:attrNameLst>
                                          <p:attrName>ppt_w</p:attrName>
                                        </p:attrNameLst>
                                      </p:cBhvr>
                                      <p:tavLst>
                                        <p:tav tm="0">
                                          <p:val>
                                            <p:fltVal val="0"/>
                                          </p:val>
                                        </p:tav>
                                        <p:tav tm="100000">
                                          <p:val>
                                            <p:strVal val="#ppt_w"/>
                                          </p:val>
                                        </p:tav>
                                      </p:tavLst>
                                    </p:anim>
                                  </p:childTnLst>
                                </p:cTn>
                              </p:par>
                            </p:childTnLst>
                          </p:cTn>
                        </p:par>
                        <p:par>
                          <p:cTn id="53" fill="hold">
                            <p:stCondLst>
                              <p:cond delay="7000"/>
                            </p:stCondLst>
                            <p:childTnLst>
                              <p:par>
                                <p:cTn id="54" presetID="35" presetClass="entr" presetSubtype="0" fill="hold" grpId="0" nodeType="afterEffect">
                                  <p:stCondLst>
                                    <p:cond delay="0"/>
                                  </p:stCondLst>
                                  <p:iterate type="lt">
                                    <p:tmPct val="0"/>
                                  </p:iterate>
                                  <p:childTnLst>
                                    <p:set>
                                      <p:cBhvr>
                                        <p:cTn id="55" dur="1" fill="hold">
                                          <p:stCondLst>
                                            <p:cond delay="0"/>
                                          </p:stCondLst>
                                        </p:cTn>
                                        <p:tgtEl>
                                          <p:spTgt spid="3">
                                            <p:txEl>
                                              <p:pRg st="2" end="2"/>
                                            </p:txEl>
                                          </p:spTgt>
                                        </p:tgtEl>
                                        <p:attrNameLst>
                                          <p:attrName>style.visibility</p:attrName>
                                        </p:attrNameLst>
                                      </p:cBhvr>
                                      <p:to>
                                        <p:strVal val="visible"/>
                                      </p:to>
                                    </p:set>
                                    <p:animEffect transition="in" filter="fade">
                                      <p:cBhvr>
                                        <p:cTn id="56" dur="1000"/>
                                        <p:tgtEl>
                                          <p:spTgt spid="3">
                                            <p:txEl>
                                              <p:pRg st="2" end="2"/>
                                            </p:txEl>
                                          </p:spTgt>
                                        </p:tgtEl>
                                      </p:cBhvr>
                                    </p:animEffect>
                                    <p:anim calcmode="lin" valueType="num">
                                      <p:cBhvr>
                                        <p:cTn id="57" dur="1000" fill="hold"/>
                                        <p:tgtEl>
                                          <p:spTgt spid="3">
                                            <p:txEl>
                                              <p:pRg st="2" end="2"/>
                                            </p:txEl>
                                          </p:spTgt>
                                        </p:tgtEl>
                                        <p:attrNameLst>
                                          <p:attrName>style.rotation</p:attrName>
                                        </p:attrNameLst>
                                      </p:cBhvr>
                                      <p:tavLst>
                                        <p:tav tm="0">
                                          <p:val>
                                            <p:fltVal val="720"/>
                                          </p:val>
                                        </p:tav>
                                        <p:tav tm="100000">
                                          <p:val>
                                            <p:fltVal val="0"/>
                                          </p:val>
                                        </p:tav>
                                      </p:tavLst>
                                    </p:anim>
                                    <p:anim calcmode="lin" valueType="num">
                                      <p:cBhvr>
                                        <p:cTn id="58"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59" dur="1000" fill="hold"/>
                                        <p:tgtEl>
                                          <p:spTgt spid="3">
                                            <p:txEl>
                                              <p:pRg st="2" end="2"/>
                                            </p:txEl>
                                          </p:spTgt>
                                        </p:tgtEl>
                                        <p:attrNameLst>
                                          <p:attrName>ppt_w</p:attrName>
                                        </p:attrNameLst>
                                      </p:cBhvr>
                                      <p:tavLst>
                                        <p:tav tm="0">
                                          <p:val>
                                            <p:fltVal val="0"/>
                                          </p:val>
                                        </p:tav>
                                        <p:tav tm="100000">
                                          <p:val>
                                            <p:strVal val="#ppt_w"/>
                                          </p:val>
                                        </p:tav>
                                      </p:tavLst>
                                    </p:anim>
                                  </p:childTnLst>
                                </p:cTn>
                              </p:par>
                            </p:childTnLst>
                          </p:cTn>
                        </p:par>
                        <p:par>
                          <p:cTn id="60" fill="hold">
                            <p:stCondLst>
                              <p:cond delay="8000"/>
                            </p:stCondLst>
                            <p:childTnLst>
                              <p:par>
                                <p:cTn id="61" presetID="35" presetClass="entr" presetSubtype="0" fill="hold" grpId="0" nodeType="afterEffect">
                                  <p:stCondLst>
                                    <p:cond delay="0"/>
                                  </p:stCondLst>
                                  <p:iterate type="lt">
                                    <p:tmPct val="0"/>
                                  </p:iterate>
                                  <p:childTnLst>
                                    <p:set>
                                      <p:cBhvr>
                                        <p:cTn id="62" dur="1" fill="hold">
                                          <p:stCondLst>
                                            <p:cond delay="0"/>
                                          </p:stCondLst>
                                        </p:cTn>
                                        <p:tgtEl>
                                          <p:spTgt spid="3">
                                            <p:txEl>
                                              <p:pRg st="3" end="3"/>
                                            </p:txEl>
                                          </p:spTgt>
                                        </p:tgtEl>
                                        <p:attrNameLst>
                                          <p:attrName>style.visibility</p:attrName>
                                        </p:attrNameLst>
                                      </p:cBhvr>
                                      <p:to>
                                        <p:strVal val="visible"/>
                                      </p:to>
                                    </p:set>
                                    <p:animEffect transition="in" filter="fade">
                                      <p:cBhvr>
                                        <p:cTn id="63" dur="1000"/>
                                        <p:tgtEl>
                                          <p:spTgt spid="3">
                                            <p:txEl>
                                              <p:pRg st="3" end="3"/>
                                            </p:txEl>
                                          </p:spTgt>
                                        </p:tgtEl>
                                      </p:cBhvr>
                                    </p:animEffect>
                                    <p:anim calcmode="lin" valueType="num">
                                      <p:cBhvr>
                                        <p:cTn id="64" dur="1000" fill="hold"/>
                                        <p:tgtEl>
                                          <p:spTgt spid="3">
                                            <p:txEl>
                                              <p:pRg st="3" end="3"/>
                                            </p:txEl>
                                          </p:spTgt>
                                        </p:tgtEl>
                                        <p:attrNameLst>
                                          <p:attrName>style.rotation</p:attrName>
                                        </p:attrNameLst>
                                      </p:cBhvr>
                                      <p:tavLst>
                                        <p:tav tm="0">
                                          <p:val>
                                            <p:fltVal val="720"/>
                                          </p:val>
                                        </p:tav>
                                        <p:tav tm="100000">
                                          <p:val>
                                            <p:fltVal val="0"/>
                                          </p:val>
                                        </p:tav>
                                      </p:tavLst>
                                    </p:anim>
                                    <p:anim calcmode="lin" valueType="num">
                                      <p:cBhvr>
                                        <p:cTn id="65"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66" dur="1000" fill="hold"/>
                                        <p:tgtEl>
                                          <p:spTgt spid="3">
                                            <p:txEl>
                                              <p:pRg st="3" end="3"/>
                                            </p:txEl>
                                          </p:spTgt>
                                        </p:tgtEl>
                                        <p:attrNameLst>
                                          <p:attrName>ppt_w</p:attrName>
                                        </p:attrNameLst>
                                      </p:cBhvr>
                                      <p:tavLst>
                                        <p:tav tm="0">
                                          <p:val>
                                            <p:fltVal val="0"/>
                                          </p:val>
                                        </p:tav>
                                        <p:tav tm="100000">
                                          <p:val>
                                            <p:strVal val="#ppt_w"/>
                                          </p:val>
                                        </p:tav>
                                      </p:tavLst>
                                    </p:anim>
                                  </p:childTnLst>
                                </p:cTn>
                              </p:par>
                            </p:childTnLst>
                          </p:cTn>
                        </p:par>
                        <p:par>
                          <p:cTn id="67" fill="hold">
                            <p:stCondLst>
                              <p:cond delay="9000"/>
                            </p:stCondLst>
                            <p:childTnLst>
                              <p:par>
                                <p:cTn id="68" presetID="35" presetClass="entr" presetSubtype="0" fill="hold" grpId="0" nodeType="afterEffect">
                                  <p:stCondLst>
                                    <p:cond delay="0"/>
                                  </p:stCondLst>
                                  <p:iterate type="lt">
                                    <p:tmPct val="0"/>
                                  </p:iterate>
                                  <p:childTnLst>
                                    <p:set>
                                      <p:cBhvr>
                                        <p:cTn id="69" dur="1" fill="hold">
                                          <p:stCondLst>
                                            <p:cond delay="0"/>
                                          </p:stCondLst>
                                        </p:cTn>
                                        <p:tgtEl>
                                          <p:spTgt spid="3">
                                            <p:txEl>
                                              <p:pRg st="4" end="4"/>
                                            </p:txEl>
                                          </p:spTgt>
                                        </p:tgtEl>
                                        <p:attrNameLst>
                                          <p:attrName>style.visibility</p:attrName>
                                        </p:attrNameLst>
                                      </p:cBhvr>
                                      <p:to>
                                        <p:strVal val="visible"/>
                                      </p:to>
                                    </p:set>
                                    <p:animEffect transition="in" filter="fade">
                                      <p:cBhvr>
                                        <p:cTn id="70" dur="1000"/>
                                        <p:tgtEl>
                                          <p:spTgt spid="3">
                                            <p:txEl>
                                              <p:pRg st="4" end="4"/>
                                            </p:txEl>
                                          </p:spTgt>
                                        </p:tgtEl>
                                      </p:cBhvr>
                                    </p:animEffect>
                                    <p:anim calcmode="lin" valueType="num">
                                      <p:cBhvr>
                                        <p:cTn id="71" dur="1000" fill="hold"/>
                                        <p:tgtEl>
                                          <p:spTgt spid="3">
                                            <p:txEl>
                                              <p:pRg st="4" end="4"/>
                                            </p:txEl>
                                          </p:spTgt>
                                        </p:tgtEl>
                                        <p:attrNameLst>
                                          <p:attrName>style.rotation</p:attrName>
                                        </p:attrNameLst>
                                      </p:cBhvr>
                                      <p:tavLst>
                                        <p:tav tm="0">
                                          <p:val>
                                            <p:fltVal val="720"/>
                                          </p:val>
                                        </p:tav>
                                        <p:tav tm="100000">
                                          <p:val>
                                            <p:fltVal val="0"/>
                                          </p:val>
                                        </p:tav>
                                      </p:tavLst>
                                    </p:anim>
                                    <p:anim calcmode="lin" valueType="num">
                                      <p:cBhvr>
                                        <p:cTn id="72"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73" dur="1000" fill="hold"/>
                                        <p:tgtEl>
                                          <p:spTgt spid="3">
                                            <p:txEl>
                                              <p:pRg st="4" end="4"/>
                                            </p:txEl>
                                          </p:spTgt>
                                        </p:tgtEl>
                                        <p:attrNameLst>
                                          <p:attrName>ppt_w</p:attrName>
                                        </p:attrNameLst>
                                      </p:cBhvr>
                                      <p:tavLst>
                                        <p:tav tm="0">
                                          <p:val>
                                            <p:fltVal val="0"/>
                                          </p:val>
                                        </p:tav>
                                        <p:tav tm="100000">
                                          <p:val>
                                            <p:strVal val="#ppt_w"/>
                                          </p:val>
                                        </p:tav>
                                      </p:tavLst>
                                    </p:anim>
                                  </p:childTnLst>
                                </p:cTn>
                              </p:par>
                            </p:childTnLst>
                          </p:cTn>
                        </p:par>
                        <p:par>
                          <p:cTn id="74" fill="hold">
                            <p:stCondLst>
                              <p:cond delay="10000"/>
                            </p:stCondLst>
                            <p:childTnLst>
                              <p:par>
                                <p:cTn id="75" presetID="35" presetClass="entr" presetSubtype="0" fill="hold" grpId="0" nodeType="afterEffect">
                                  <p:stCondLst>
                                    <p:cond delay="0"/>
                                  </p:stCondLst>
                                  <p:iterate type="lt">
                                    <p:tmPct val="0"/>
                                  </p:iterate>
                                  <p:childTnLst>
                                    <p:set>
                                      <p:cBhvr>
                                        <p:cTn id="76" dur="1" fill="hold">
                                          <p:stCondLst>
                                            <p:cond delay="0"/>
                                          </p:stCondLst>
                                        </p:cTn>
                                        <p:tgtEl>
                                          <p:spTgt spid="3">
                                            <p:txEl>
                                              <p:pRg st="5" end="5"/>
                                            </p:txEl>
                                          </p:spTgt>
                                        </p:tgtEl>
                                        <p:attrNameLst>
                                          <p:attrName>style.visibility</p:attrName>
                                        </p:attrNameLst>
                                      </p:cBhvr>
                                      <p:to>
                                        <p:strVal val="visible"/>
                                      </p:to>
                                    </p:set>
                                    <p:animEffect transition="in" filter="fade">
                                      <p:cBhvr>
                                        <p:cTn id="77" dur="1000"/>
                                        <p:tgtEl>
                                          <p:spTgt spid="3">
                                            <p:txEl>
                                              <p:pRg st="5" end="5"/>
                                            </p:txEl>
                                          </p:spTgt>
                                        </p:tgtEl>
                                      </p:cBhvr>
                                    </p:animEffect>
                                    <p:anim calcmode="lin" valueType="num">
                                      <p:cBhvr>
                                        <p:cTn id="78" dur="1000" fill="hold"/>
                                        <p:tgtEl>
                                          <p:spTgt spid="3">
                                            <p:txEl>
                                              <p:pRg st="5" end="5"/>
                                            </p:txEl>
                                          </p:spTgt>
                                        </p:tgtEl>
                                        <p:attrNameLst>
                                          <p:attrName>style.rotation</p:attrName>
                                        </p:attrNameLst>
                                      </p:cBhvr>
                                      <p:tavLst>
                                        <p:tav tm="0">
                                          <p:val>
                                            <p:fltVal val="720"/>
                                          </p:val>
                                        </p:tav>
                                        <p:tav tm="100000">
                                          <p:val>
                                            <p:fltVal val="0"/>
                                          </p:val>
                                        </p:tav>
                                      </p:tavLst>
                                    </p:anim>
                                    <p:anim calcmode="lin" valueType="num">
                                      <p:cBhvr>
                                        <p:cTn id="79" dur="1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80" dur="1000" fill="hold"/>
                                        <p:tgtEl>
                                          <p:spTgt spid="3">
                                            <p:txEl>
                                              <p:pRg st="5" end="5"/>
                                            </p:txEl>
                                          </p:spTgt>
                                        </p:tgtEl>
                                        <p:attrNameLst>
                                          <p:attrName>ppt_w</p:attrName>
                                        </p:attrNameLst>
                                      </p:cBhvr>
                                      <p:tavLst>
                                        <p:tav tm="0">
                                          <p:val>
                                            <p:fltVal val="0"/>
                                          </p:val>
                                        </p:tav>
                                        <p:tav tm="100000">
                                          <p:val>
                                            <p:strVal val="#ppt_w"/>
                                          </p:val>
                                        </p:tav>
                                      </p:tavLst>
                                    </p:anim>
                                  </p:childTnLst>
                                </p:cTn>
                              </p:par>
                            </p:childTnLst>
                          </p:cTn>
                        </p:par>
                        <p:par>
                          <p:cTn id="81" fill="hold">
                            <p:stCondLst>
                              <p:cond delay="11000"/>
                            </p:stCondLst>
                            <p:childTnLst>
                              <p:par>
                                <p:cTn id="82" presetID="35" presetClass="entr" presetSubtype="0" fill="hold" grpId="0" nodeType="afterEffect">
                                  <p:stCondLst>
                                    <p:cond delay="0"/>
                                  </p:stCondLst>
                                  <p:iterate type="lt">
                                    <p:tmPct val="0"/>
                                  </p:iterate>
                                  <p:childTnLst>
                                    <p:set>
                                      <p:cBhvr>
                                        <p:cTn id="83" dur="1" fill="hold">
                                          <p:stCondLst>
                                            <p:cond delay="0"/>
                                          </p:stCondLst>
                                        </p:cTn>
                                        <p:tgtEl>
                                          <p:spTgt spid="3">
                                            <p:txEl>
                                              <p:pRg st="6" end="6"/>
                                            </p:txEl>
                                          </p:spTgt>
                                        </p:tgtEl>
                                        <p:attrNameLst>
                                          <p:attrName>style.visibility</p:attrName>
                                        </p:attrNameLst>
                                      </p:cBhvr>
                                      <p:to>
                                        <p:strVal val="visible"/>
                                      </p:to>
                                    </p:set>
                                    <p:animEffect transition="in" filter="fade">
                                      <p:cBhvr>
                                        <p:cTn id="84" dur="1000"/>
                                        <p:tgtEl>
                                          <p:spTgt spid="3">
                                            <p:txEl>
                                              <p:pRg st="6" end="6"/>
                                            </p:txEl>
                                          </p:spTgt>
                                        </p:tgtEl>
                                      </p:cBhvr>
                                    </p:animEffect>
                                    <p:anim calcmode="lin" valueType="num">
                                      <p:cBhvr>
                                        <p:cTn id="85" dur="1000" fill="hold"/>
                                        <p:tgtEl>
                                          <p:spTgt spid="3">
                                            <p:txEl>
                                              <p:pRg st="6" end="6"/>
                                            </p:txEl>
                                          </p:spTgt>
                                        </p:tgtEl>
                                        <p:attrNameLst>
                                          <p:attrName>style.rotation</p:attrName>
                                        </p:attrNameLst>
                                      </p:cBhvr>
                                      <p:tavLst>
                                        <p:tav tm="0">
                                          <p:val>
                                            <p:fltVal val="720"/>
                                          </p:val>
                                        </p:tav>
                                        <p:tav tm="100000">
                                          <p:val>
                                            <p:fltVal val="0"/>
                                          </p:val>
                                        </p:tav>
                                      </p:tavLst>
                                    </p:anim>
                                    <p:anim calcmode="lin" valueType="num">
                                      <p:cBhvr>
                                        <p:cTn id="86" dur="1000" fill="hold"/>
                                        <p:tgtEl>
                                          <p:spTgt spid="3">
                                            <p:txEl>
                                              <p:pRg st="6" end="6"/>
                                            </p:txEl>
                                          </p:spTgt>
                                        </p:tgtEl>
                                        <p:attrNameLst>
                                          <p:attrName>ppt_h</p:attrName>
                                        </p:attrNameLst>
                                      </p:cBhvr>
                                      <p:tavLst>
                                        <p:tav tm="0">
                                          <p:val>
                                            <p:fltVal val="0"/>
                                          </p:val>
                                        </p:tav>
                                        <p:tav tm="100000">
                                          <p:val>
                                            <p:strVal val="#ppt_h"/>
                                          </p:val>
                                        </p:tav>
                                      </p:tavLst>
                                    </p:anim>
                                    <p:anim calcmode="lin" valueType="num">
                                      <p:cBhvr>
                                        <p:cTn id="87" dur="1000" fill="hold"/>
                                        <p:tgtEl>
                                          <p:spTgt spid="3">
                                            <p:txEl>
                                              <p:pRg st="6" end="6"/>
                                            </p:txEl>
                                          </p:spTgt>
                                        </p:tgtEl>
                                        <p:attrNameLst>
                                          <p:attrName>ppt_w</p:attrName>
                                        </p:attrNameLst>
                                      </p:cBhvr>
                                      <p:tavLst>
                                        <p:tav tm="0">
                                          <p:val>
                                            <p:fltVal val="0"/>
                                          </p:val>
                                        </p:tav>
                                        <p:tav tm="100000">
                                          <p:val>
                                            <p:strVal val="#ppt_w"/>
                                          </p:val>
                                        </p:tav>
                                      </p:tavLst>
                                    </p:anim>
                                  </p:childTnLst>
                                </p:cTn>
                              </p:par>
                            </p:childTnLst>
                          </p:cTn>
                        </p:par>
                      </p:childTnLst>
                    </p:cTn>
                  </p:par>
                  <p:par>
                    <p:cTn id="88" fill="hold">
                      <p:stCondLst>
                        <p:cond delay="indefinite"/>
                      </p:stCondLst>
                      <p:childTnLst>
                        <p:par>
                          <p:cTn id="89" fill="hold">
                            <p:stCondLst>
                              <p:cond delay="0"/>
                            </p:stCondLst>
                            <p:childTnLst>
                              <p:par>
                                <p:cTn id="90" presetID="17" presetClass="exit" presetSubtype="10" fill="hold" grpId="1" nodeType="clickEffect">
                                  <p:stCondLst>
                                    <p:cond delay="0"/>
                                  </p:stCondLst>
                                  <p:iterate type="lt">
                                    <p:tmPct val="0"/>
                                  </p:iterate>
                                  <p:childTnLst>
                                    <p:anim calcmode="lin" valueType="num">
                                      <p:cBhvr>
                                        <p:cTn id="91" dur="500"/>
                                        <p:tgtEl>
                                          <p:spTgt spid="3">
                                            <p:txEl>
                                              <p:pRg st="0" end="0"/>
                                            </p:txEl>
                                          </p:spTgt>
                                        </p:tgtEl>
                                        <p:attrNameLst>
                                          <p:attrName>ppt_w</p:attrName>
                                        </p:attrNameLst>
                                      </p:cBhvr>
                                      <p:tavLst>
                                        <p:tav tm="0">
                                          <p:val>
                                            <p:strVal val="ppt_w"/>
                                          </p:val>
                                        </p:tav>
                                        <p:tav tm="100000">
                                          <p:val>
                                            <p:fltVal val="0"/>
                                          </p:val>
                                        </p:tav>
                                      </p:tavLst>
                                    </p:anim>
                                    <p:anim calcmode="lin" valueType="num">
                                      <p:cBhvr>
                                        <p:cTn id="92" dur="500"/>
                                        <p:tgtEl>
                                          <p:spTgt spid="3">
                                            <p:txEl>
                                              <p:pRg st="0" end="0"/>
                                            </p:txEl>
                                          </p:spTgt>
                                        </p:tgtEl>
                                        <p:attrNameLst>
                                          <p:attrName>ppt_h</p:attrName>
                                        </p:attrNameLst>
                                      </p:cBhvr>
                                      <p:tavLst>
                                        <p:tav tm="0">
                                          <p:val>
                                            <p:strVal val="ppt_h"/>
                                          </p:val>
                                        </p:tav>
                                        <p:tav tm="100000">
                                          <p:val>
                                            <p:strVal val="ppt_h"/>
                                          </p:val>
                                        </p:tav>
                                      </p:tavLst>
                                    </p:anim>
                                    <p:set>
                                      <p:cBhvr>
                                        <p:cTn id="93" dur="1" fill="hold">
                                          <p:stCondLst>
                                            <p:cond delay="499"/>
                                          </p:stCondLst>
                                        </p:cTn>
                                        <p:tgtEl>
                                          <p:spTgt spid="3">
                                            <p:txEl>
                                              <p:pRg st="0" end="0"/>
                                            </p:txEl>
                                          </p:spTgt>
                                        </p:tgtEl>
                                        <p:attrNameLst>
                                          <p:attrName>style.visibility</p:attrName>
                                        </p:attrNameLst>
                                      </p:cBhvr>
                                      <p:to>
                                        <p:strVal val="hidden"/>
                                      </p:to>
                                    </p:set>
                                  </p:childTnLst>
                                </p:cTn>
                              </p:par>
                            </p:childTnLst>
                          </p:cTn>
                        </p:par>
                        <p:par>
                          <p:cTn id="94" fill="hold">
                            <p:stCondLst>
                              <p:cond delay="500"/>
                            </p:stCondLst>
                            <p:childTnLst>
                              <p:par>
                                <p:cTn id="95" presetID="17" presetClass="exit" presetSubtype="10" fill="hold" grpId="1" nodeType="afterEffect">
                                  <p:stCondLst>
                                    <p:cond delay="0"/>
                                  </p:stCondLst>
                                  <p:iterate type="lt">
                                    <p:tmPct val="0"/>
                                  </p:iterate>
                                  <p:childTnLst>
                                    <p:anim calcmode="lin" valueType="num">
                                      <p:cBhvr>
                                        <p:cTn id="96" dur="500"/>
                                        <p:tgtEl>
                                          <p:spTgt spid="3">
                                            <p:txEl>
                                              <p:pRg st="1" end="1"/>
                                            </p:txEl>
                                          </p:spTgt>
                                        </p:tgtEl>
                                        <p:attrNameLst>
                                          <p:attrName>ppt_w</p:attrName>
                                        </p:attrNameLst>
                                      </p:cBhvr>
                                      <p:tavLst>
                                        <p:tav tm="0">
                                          <p:val>
                                            <p:strVal val="ppt_w"/>
                                          </p:val>
                                        </p:tav>
                                        <p:tav tm="100000">
                                          <p:val>
                                            <p:fltVal val="0"/>
                                          </p:val>
                                        </p:tav>
                                      </p:tavLst>
                                    </p:anim>
                                    <p:anim calcmode="lin" valueType="num">
                                      <p:cBhvr>
                                        <p:cTn id="97" dur="500"/>
                                        <p:tgtEl>
                                          <p:spTgt spid="3">
                                            <p:txEl>
                                              <p:pRg st="1" end="1"/>
                                            </p:txEl>
                                          </p:spTgt>
                                        </p:tgtEl>
                                        <p:attrNameLst>
                                          <p:attrName>ppt_h</p:attrName>
                                        </p:attrNameLst>
                                      </p:cBhvr>
                                      <p:tavLst>
                                        <p:tav tm="0">
                                          <p:val>
                                            <p:strVal val="ppt_h"/>
                                          </p:val>
                                        </p:tav>
                                        <p:tav tm="100000">
                                          <p:val>
                                            <p:strVal val="ppt_h"/>
                                          </p:val>
                                        </p:tav>
                                      </p:tavLst>
                                    </p:anim>
                                    <p:set>
                                      <p:cBhvr>
                                        <p:cTn id="98" dur="1" fill="hold">
                                          <p:stCondLst>
                                            <p:cond delay="499"/>
                                          </p:stCondLst>
                                        </p:cTn>
                                        <p:tgtEl>
                                          <p:spTgt spid="3">
                                            <p:txEl>
                                              <p:pRg st="1" end="1"/>
                                            </p:txEl>
                                          </p:spTgt>
                                        </p:tgtEl>
                                        <p:attrNameLst>
                                          <p:attrName>style.visibility</p:attrName>
                                        </p:attrNameLst>
                                      </p:cBhvr>
                                      <p:to>
                                        <p:strVal val="hidden"/>
                                      </p:to>
                                    </p:set>
                                  </p:childTnLst>
                                </p:cTn>
                              </p:par>
                            </p:childTnLst>
                          </p:cTn>
                        </p:par>
                        <p:par>
                          <p:cTn id="99" fill="hold">
                            <p:stCondLst>
                              <p:cond delay="1000"/>
                            </p:stCondLst>
                            <p:childTnLst>
                              <p:par>
                                <p:cTn id="100" presetID="17" presetClass="exit" presetSubtype="10" fill="hold" grpId="1" nodeType="afterEffect">
                                  <p:stCondLst>
                                    <p:cond delay="0"/>
                                  </p:stCondLst>
                                  <p:iterate type="lt">
                                    <p:tmPct val="0"/>
                                  </p:iterate>
                                  <p:childTnLst>
                                    <p:anim calcmode="lin" valueType="num">
                                      <p:cBhvr>
                                        <p:cTn id="101" dur="500"/>
                                        <p:tgtEl>
                                          <p:spTgt spid="3">
                                            <p:txEl>
                                              <p:pRg st="2" end="2"/>
                                            </p:txEl>
                                          </p:spTgt>
                                        </p:tgtEl>
                                        <p:attrNameLst>
                                          <p:attrName>ppt_w</p:attrName>
                                        </p:attrNameLst>
                                      </p:cBhvr>
                                      <p:tavLst>
                                        <p:tav tm="0">
                                          <p:val>
                                            <p:strVal val="ppt_w"/>
                                          </p:val>
                                        </p:tav>
                                        <p:tav tm="100000">
                                          <p:val>
                                            <p:fltVal val="0"/>
                                          </p:val>
                                        </p:tav>
                                      </p:tavLst>
                                    </p:anim>
                                    <p:anim calcmode="lin" valueType="num">
                                      <p:cBhvr>
                                        <p:cTn id="102" dur="500"/>
                                        <p:tgtEl>
                                          <p:spTgt spid="3">
                                            <p:txEl>
                                              <p:pRg st="2" end="2"/>
                                            </p:txEl>
                                          </p:spTgt>
                                        </p:tgtEl>
                                        <p:attrNameLst>
                                          <p:attrName>ppt_h</p:attrName>
                                        </p:attrNameLst>
                                      </p:cBhvr>
                                      <p:tavLst>
                                        <p:tav tm="0">
                                          <p:val>
                                            <p:strVal val="ppt_h"/>
                                          </p:val>
                                        </p:tav>
                                        <p:tav tm="100000">
                                          <p:val>
                                            <p:strVal val="ppt_h"/>
                                          </p:val>
                                        </p:tav>
                                      </p:tavLst>
                                    </p:anim>
                                    <p:set>
                                      <p:cBhvr>
                                        <p:cTn id="103" dur="1" fill="hold">
                                          <p:stCondLst>
                                            <p:cond delay="499"/>
                                          </p:stCondLst>
                                        </p:cTn>
                                        <p:tgtEl>
                                          <p:spTgt spid="3">
                                            <p:txEl>
                                              <p:pRg st="2" end="2"/>
                                            </p:txEl>
                                          </p:spTgt>
                                        </p:tgtEl>
                                        <p:attrNameLst>
                                          <p:attrName>style.visibility</p:attrName>
                                        </p:attrNameLst>
                                      </p:cBhvr>
                                      <p:to>
                                        <p:strVal val="hidden"/>
                                      </p:to>
                                    </p:set>
                                  </p:childTnLst>
                                </p:cTn>
                              </p:par>
                            </p:childTnLst>
                          </p:cTn>
                        </p:par>
                        <p:par>
                          <p:cTn id="104" fill="hold">
                            <p:stCondLst>
                              <p:cond delay="1500"/>
                            </p:stCondLst>
                            <p:childTnLst>
                              <p:par>
                                <p:cTn id="105" presetID="17" presetClass="exit" presetSubtype="10" fill="hold" grpId="1" nodeType="afterEffect">
                                  <p:stCondLst>
                                    <p:cond delay="0"/>
                                  </p:stCondLst>
                                  <p:iterate type="lt">
                                    <p:tmPct val="0"/>
                                  </p:iterate>
                                  <p:childTnLst>
                                    <p:anim calcmode="lin" valueType="num">
                                      <p:cBhvr>
                                        <p:cTn id="106" dur="500"/>
                                        <p:tgtEl>
                                          <p:spTgt spid="3">
                                            <p:txEl>
                                              <p:pRg st="3" end="3"/>
                                            </p:txEl>
                                          </p:spTgt>
                                        </p:tgtEl>
                                        <p:attrNameLst>
                                          <p:attrName>ppt_w</p:attrName>
                                        </p:attrNameLst>
                                      </p:cBhvr>
                                      <p:tavLst>
                                        <p:tav tm="0">
                                          <p:val>
                                            <p:strVal val="ppt_w"/>
                                          </p:val>
                                        </p:tav>
                                        <p:tav tm="100000">
                                          <p:val>
                                            <p:fltVal val="0"/>
                                          </p:val>
                                        </p:tav>
                                      </p:tavLst>
                                    </p:anim>
                                    <p:anim calcmode="lin" valueType="num">
                                      <p:cBhvr>
                                        <p:cTn id="107" dur="500"/>
                                        <p:tgtEl>
                                          <p:spTgt spid="3">
                                            <p:txEl>
                                              <p:pRg st="3" end="3"/>
                                            </p:txEl>
                                          </p:spTgt>
                                        </p:tgtEl>
                                        <p:attrNameLst>
                                          <p:attrName>ppt_h</p:attrName>
                                        </p:attrNameLst>
                                      </p:cBhvr>
                                      <p:tavLst>
                                        <p:tav tm="0">
                                          <p:val>
                                            <p:strVal val="ppt_h"/>
                                          </p:val>
                                        </p:tav>
                                        <p:tav tm="100000">
                                          <p:val>
                                            <p:strVal val="ppt_h"/>
                                          </p:val>
                                        </p:tav>
                                      </p:tavLst>
                                    </p:anim>
                                    <p:set>
                                      <p:cBhvr>
                                        <p:cTn id="108" dur="1" fill="hold">
                                          <p:stCondLst>
                                            <p:cond delay="499"/>
                                          </p:stCondLst>
                                        </p:cTn>
                                        <p:tgtEl>
                                          <p:spTgt spid="3">
                                            <p:txEl>
                                              <p:pRg st="3" end="3"/>
                                            </p:txEl>
                                          </p:spTgt>
                                        </p:tgtEl>
                                        <p:attrNameLst>
                                          <p:attrName>style.visibility</p:attrName>
                                        </p:attrNameLst>
                                      </p:cBhvr>
                                      <p:to>
                                        <p:strVal val="hidden"/>
                                      </p:to>
                                    </p:set>
                                  </p:childTnLst>
                                </p:cTn>
                              </p:par>
                            </p:childTnLst>
                          </p:cTn>
                        </p:par>
                        <p:par>
                          <p:cTn id="109" fill="hold">
                            <p:stCondLst>
                              <p:cond delay="2000"/>
                            </p:stCondLst>
                            <p:childTnLst>
                              <p:par>
                                <p:cTn id="110" presetID="17" presetClass="exit" presetSubtype="10" fill="hold" grpId="1" nodeType="afterEffect">
                                  <p:stCondLst>
                                    <p:cond delay="0"/>
                                  </p:stCondLst>
                                  <p:iterate type="lt">
                                    <p:tmPct val="0"/>
                                  </p:iterate>
                                  <p:childTnLst>
                                    <p:anim calcmode="lin" valueType="num">
                                      <p:cBhvr>
                                        <p:cTn id="111" dur="500"/>
                                        <p:tgtEl>
                                          <p:spTgt spid="3">
                                            <p:txEl>
                                              <p:pRg st="4" end="4"/>
                                            </p:txEl>
                                          </p:spTgt>
                                        </p:tgtEl>
                                        <p:attrNameLst>
                                          <p:attrName>ppt_w</p:attrName>
                                        </p:attrNameLst>
                                      </p:cBhvr>
                                      <p:tavLst>
                                        <p:tav tm="0">
                                          <p:val>
                                            <p:strVal val="ppt_w"/>
                                          </p:val>
                                        </p:tav>
                                        <p:tav tm="100000">
                                          <p:val>
                                            <p:fltVal val="0"/>
                                          </p:val>
                                        </p:tav>
                                      </p:tavLst>
                                    </p:anim>
                                    <p:anim calcmode="lin" valueType="num">
                                      <p:cBhvr>
                                        <p:cTn id="112" dur="500"/>
                                        <p:tgtEl>
                                          <p:spTgt spid="3">
                                            <p:txEl>
                                              <p:pRg st="4" end="4"/>
                                            </p:txEl>
                                          </p:spTgt>
                                        </p:tgtEl>
                                        <p:attrNameLst>
                                          <p:attrName>ppt_h</p:attrName>
                                        </p:attrNameLst>
                                      </p:cBhvr>
                                      <p:tavLst>
                                        <p:tav tm="0">
                                          <p:val>
                                            <p:strVal val="ppt_h"/>
                                          </p:val>
                                        </p:tav>
                                        <p:tav tm="100000">
                                          <p:val>
                                            <p:strVal val="ppt_h"/>
                                          </p:val>
                                        </p:tav>
                                      </p:tavLst>
                                    </p:anim>
                                    <p:set>
                                      <p:cBhvr>
                                        <p:cTn id="113" dur="1" fill="hold">
                                          <p:stCondLst>
                                            <p:cond delay="499"/>
                                          </p:stCondLst>
                                        </p:cTn>
                                        <p:tgtEl>
                                          <p:spTgt spid="3">
                                            <p:txEl>
                                              <p:pRg st="4" end="4"/>
                                            </p:txEl>
                                          </p:spTgt>
                                        </p:tgtEl>
                                        <p:attrNameLst>
                                          <p:attrName>style.visibility</p:attrName>
                                        </p:attrNameLst>
                                      </p:cBhvr>
                                      <p:to>
                                        <p:strVal val="hidden"/>
                                      </p:to>
                                    </p:set>
                                  </p:childTnLst>
                                </p:cTn>
                              </p:par>
                            </p:childTnLst>
                          </p:cTn>
                        </p:par>
                        <p:par>
                          <p:cTn id="114" fill="hold">
                            <p:stCondLst>
                              <p:cond delay="2500"/>
                            </p:stCondLst>
                            <p:childTnLst>
                              <p:par>
                                <p:cTn id="115" presetID="17" presetClass="exit" presetSubtype="10" fill="hold" grpId="1" nodeType="afterEffect">
                                  <p:stCondLst>
                                    <p:cond delay="0"/>
                                  </p:stCondLst>
                                  <p:iterate type="lt">
                                    <p:tmPct val="0"/>
                                  </p:iterate>
                                  <p:childTnLst>
                                    <p:anim calcmode="lin" valueType="num">
                                      <p:cBhvr>
                                        <p:cTn id="116" dur="500"/>
                                        <p:tgtEl>
                                          <p:spTgt spid="3">
                                            <p:txEl>
                                              <p:pRg st="5" end="5"/>
                                            </p:txEl>
                                          </p:spTgt>
                                        </p:tgtEl>
                                        <p:attrNameLst>
                                          <p:attrName>ppt_w</p:attrName>
                                        </p:attrNameLst>
                                      </p:cBhvr>
                                      <p:tavLst>
                                        <p:tav tm="0">
                                          <p:val>
                                            <p:strVal val="ppt_w"/>
                                          </p:val>
                                        </p:tav>
                                        <p:tav tm="100000">
                                          <p:val>
                                            <p:fltVal val="0"/>
                                          </p:val>
                                        </p:tav>
                                      </p:tavLst>
                                    </p:anim>
                                    <p:anim calcmode="lin" valueType="num">
                                      <p:cBhvr>
                                        <p:cTn id="117" dur="500"/>
                                        <p:tgtEl>
                                          <p:spTgt spid="3">
                                            <p:txEl>
                                              <p:pRg st="5" end="5"/>
                                            </p:txEl>
                                          </p:spTgt>
                                        </p:tgtEl>
                                        <p:attrNameLst>
                                          <p:attrName>ppt_h</p:attrName>
                                        </p:attrNameLst>
                                      </p:cBhvr>
                                      <p:tavLst>
                                        <p:tav tm="0">
                                          <p:val>
                                            <p:strVal val="ppt_h"/>
                                          </p:val>
                                        </p:tav>
                                        <p:tav tm="100000">
                                          <p:val>
                                            <p:strVal val="ppt_h"/>
                                          </p:val>
                                        </p:tav>
                                      </p:tavLst>
                                    </p:anim>
                                    <p:set>
                                      <p:cBhvr>
                                        <p:cTn id="118" dur="1" fill="hold">
                                          <p:stCondLst>
                                            <p:cond delay="499"/>
                                          </p:stCondLst>
                                        </p:cTn>
                                        <p:tgtEl>
                                          <p:spTgt spid="3">
                                            <p:txEl>
                                              <p:pRg st="5" end="5"/>
                                            </p:txEl>
                                          </p:spTgt>
                                        </p:tgtEl>
                                        <p:attrNameLst>
                                          <p:attrName>style.visibility</p:attrName>
                                        </p:attrNameLst>
                                      </p:cBhvr>
                                      <p:to>
                                        <p:strVal val="hidden"/>
                                      </p:to>
                                    </p:set>
                                  </p:childTnLst>
                                </p:cTn>
                              </p:par>
                            </p:childTnLst>
                          </p:cTn>
                        </p:par>
                        <p:par>
                          <p:cTn id="119" fill="hold">
                            <p:stCondLst>
                              <p:cond delay="3000"/>
                            </p:stCondLst>
                            <p:childTnLst>
                              <p:par>
                                <p:cTn id="120" presetID="17" presetClass="exit" presetSubtype="10" fill="hold" grpId="1" nodeType="afterEffect">
                                  <p:stCondLst>
                                    <p:cond delay="0"/>
                                  </p:stCondLst>
                                  <p:iterate type="lt">
                                    <p:tmPct val="0"/>
                                  </p:iterate>
                                  <p:childTnLst>
                                    <p:anim calcmode="lin" valueType="num">
                                      <p:cBhvr>
                                        <p:cTn id="121" dur="500"/>
                                        <p:tgtEl>
                                          <p:spTgt spid="3">
                                            <p:txEl>
                                              <p:pRg st="6" end="6"/>
                                            </p:txEl>
                                          </p:spTgt>
                                        </p:tgtEl>
                                        <p:attrNameLst>
                                          <p:attrName>ppt_w</p:attrName>
                                        </p:attrNameLst>
                                      </p:cBhvr>
                                      <p:tavLst>
                                        <p:tav tm="0">
                                          <p:val>
                                            <p:strVal val="ppt_w"/>
                                          </p:val>
                                        </p:tav>
                                        <p:tav tm="100000">
                                          <p:val>
                                            <p:fltVal val="0"/>
                                          </p:val>
                                        </p:tav>
                                      </p:tavLst>
                                    </p:anim>
                                    <p:anim calcmode="lin" valueType="num">
                                      <p:cBhvr>
                                        <p:cTn id="122" dur="500"/>
                                        <p:tgtEl>
                                          <p:spTgt spid="3">
                                            <p:txEl>
                                              <p:pRg st="6" end="6"/>
                                            </p:txEl>
                                          </p:spTgt>
                                        </p:tgtEl>
                                        <p:attrNameLst>
                                          <p:attrName>ppt_h</p:attrName>
                                        </p:attrNameLst>
                                      </p:cBhvr>
                                      <p:tavLst>
                                        <p:tav tm="0">
                                          <p:val>
                                            <p:strVal val="ppt_h"/>
                                          </p:val>
                                        </p:tav>
                                        <p:tav tm="100000">
                                          <p:val>
                                            <p:strVal val="ppt_h"/>
                                          </p:val>
                                        </p:tav>
                                      </p:tavLst>
                                    </p:anim>
                                    <p:set>
                                      <p:cBhvr>
                                        <p:cTn id="123" dur="1" fill="hold">
                                          <p:stCondLst>
                                            <p:cond delay="499"/>
                                          </p:stCondLst>
                                        </p:cTn>
                                        <p:tgtEl>
                                          <p:spTgt spid="3">
                                            <p:txEl>
                                              <p:pRg st="6" end="6"/>
                                            </p:txEl>
                                          </p:spTgt>
                                        </p:tgtEl>
                                        <p:attrNameLst>
                                          <p:attrName>style.visibility</p:attrName>
                                        </p:attrNameLst>
                                      </p:cBhvr>
                                      <p:to>
                                        <p:strVal val="hidden"/>
                                      </p:to>
                                    </p:set>
                                  </p:childTnLst>
                                </p:cTn>
                              </p:par>
                            </p:childTnLst>
                          </p:cTn>
                        </p:par>
                        <p:par>
                          <p:cTn id="124" fill="hold">
                            <p:stCondLst>
                              <p:cond delay="3500"/>
                            </p:stCondLst>
                            <p:childTnLst>
                              <p:par>
                                <p:cTn id="125" presetID="0" presetClass="path" presetSubtype="0" accel="50000" decel="50000" fill="hold" grpId="0" nodeType="afterEffect">
                                  <p:stCondLst>
                                    <p:cond delay="0"/>
                                  </p:stCondLst>
                                  <p:childTnLst>
                                    <p:animMotion origin="layout" path="M 0.10837 0.00973 C 0.11896 0.00903 0.12956 0.0088 0.14015 0.00788 C 0.15283 0.00649 0.16586 0.00023 0.17853 -0.00301 C 0.18774 -0.01065 0.19642 -0.02062 0.20615 -0.02687 C 0.2216 -0.04841 0.23532 -0.07528 0.24175 -0.10401 C 0.24262 -0.11814 0.24349 -0.12485 0.24592 -0.1369 C 0.24366 -0.15427 0.24262 -0.17396 0.23776 -0.19018 C 0.23532 -0.20848 0.23237 -0.22933 0.24053 -0.24531 C 0.24627 -0.26963 0.25669 -0.27287 0.27492 -0.2782 C 0.2836 -0.28422 0.29194 -0.29048 0.30097 -0.29673 C 0.35707 -0.29442 0.41212 -0.29117 0.46874 -0.28932 C 0.48124 -0.28585 0.49739 -0.28168 0.50868 -0.27287 C 0.51511 -0.26755 0.5191 -0.26152 0.52518 -0.2562 C 0.52605 -0.25203 0.52848 -0.24925 0.52935 -0.24531 C 0.53057 -0.23859 0.53195 -0.20014 0.53213 -0.19944 C 0.53248 -0.18856 0.533 -0.17744 0.53352 -0.16632 C 0.53386 -0.15242 0.53421 -0.13829 0.53491 -0.12416 C 0.53595 -0.09636 0.53994 -0.06926 0.54307 -0.04169 C 0.54481 -0.02478 0.54515 -0.00973 0.55002 0.00602 C 0.55158 0.01645 0.55436 0.03521 0.55679 0.04471 C 0.55714 0.04656 0.56009 0.06254 0.56374 0.06671 C 0.5653 0.06834 0.56738 0.06903 0.56929 0.07042 C 0.62157 0.06695 0.67558 0.05305 0.72733 0.04471 C 0.81869 0.02965 0.91021 0.0183 1.00243 0.01529 C 0.97516 0.10192 0.99791 0.20315 1.00243 0.29604 C 1.00191 0.30693 1.00278 0.31805 1.00104 0.32893 C 1.00069 0.33055 0.99844 0.32708 0.99705 0.32731 C 0.93314 0.33079 0.86957 0.33611 0.80583 0.34005 C 0.78551 0.34121 0.76537 0.34283 0.74522 0.34376 C 0.72004 0.34468 0.69486 0.34492 0.66968 0.34561 C 0.63199 0.34631 0.5943 0.34677 0.55679 0.34746 C 0.54255 0.34862 0.52831 0.34909 0.51424 0.35117 C 0.49184 0.35418 0.47065 0.36206 0.44824 0.36206 " pathEditMode="relative" rAng="0" ptsTypes="ffffffffffffffffffffffffffffffffA">
                                      <p:cBhvr>
                                        <p:cTn id="126" dur="2000" fill="hold"/>
                                        <p:tgtEl>
                                          <p:spTgt spid="6"/>
                                        </p:tgtEl>
                                        <p:attrNameLst>
                                          <p:attrName>ppt_x</p:attrName>
                                          <p:attrName>ppt_y</p:attrName>
                                        </p:attrNameLst>
                                      </p:cBhvr>
                                      <p:rCtr x="447" y="23"/>
                                    </p:animMotion>
                                  </p:childTnLst>
                                  <p:subTnLst>
                                    <p:audio>
                                      <p:cMediaNode>
                                        <p:cTn display="0" masterRel="sameClick">
                                          <p:stCondLst>
                                            <p:cond evt="begin" delay="0">
                                              <p:tn val="125"/>
                                            </p:cond>
                                          </p:stCondLst>
                                          <p:endCondLst>
                                            <p:cond evt="onStopAudio" delay="0">
                                              <p:tgtEl>
                                                <p:sldTgt/>
                                              </p:tgtEl>
                                            </p:cond>
                                          </p:endCondLst>
                                        </p:cTn>
                                        <p:tgtEl>
                                          <p:sndTgt r:embed="rId4" name="Applause"/>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3" grpId="1" build="p"/>
      <p:bldP spid="4" grpId="0"/>
      <p:bldP spid="4" grpId="1"/>
      <p:bldP spid="5" grpId="0"/>
      <p:bldP spid="5" grpId="1"/>
      <p:bldP spid="6" grpId="0"/>
    </p:bld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 name="TextBox 8"/>
          <p:cNvSpPr txBox="1"/>
          <p:nvPr/>
        </p:nvSpPr>
        <p:spPr>
          <a:xfrm>
            <a:off x="1604065" y="768731"/>
            <a:ext cx="6696536" cy="1938992"/>
          </a:xfrm>
          <a:prstGeom prst="rect">
            <a:avLst/>
          </a:prstGeom>
          <a:noFill/>
        </p:spPr>
        <p:txBody>
          <a:bodyPr wrap="square" rtlCol="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r>
              <a:rPr lang="en-US" sz="4000" b="1"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        </a:t>
            </a:r>
          </a:p>
          <a:p>
            <a:r>
              <a:rPr lang="en-US" sz="4000" b="1"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                 Adding</a:t>
            </a:r>
          </a:p>
          <a:p>
            <a:r>
              <a:rPr lang="en-US" sz="4000" b="1"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                 Integers </a:t>
            </a:r>
            <a:endParaRPr lang="en-US" sz="4000"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
        <p:nvSpPr>
          <p:cNvPr id="10" name="TextBox 9"/>
          <p:cNvSpPr txBox="1"/>
          <p:nvPr/>
        </p:nvSpPr>
        <p:spPr>
          <a:xfrm>
            <a:off x="0" y="3723386"/>
            <a:ext cx="9144000" cy="2031325"/>
          </a:xfrm>
          <a:prstGeom prst="rect">
            <a:avLst/>
          </a:prstGeom>
          <a:noFill/>
        </p:spPr>
        <p:txBody>
          <a:bodyPr wrap="square" rtlCol="0">
            <a:spAutoFit/>
          </a:bodyPr>
          <a:lstStyle/>
          <a:p>
            <a:endParaRPr lang="en-US" b="1" dirty="0" smtClean="0"/>
          </a:p>
          <a:p>
            <a:endParaRPr lang="en-US" b="1" dirty="0" smtClean="0"/>
          </a:p>
          <a:p>
            <a:endParaRPr lang="en-US" b="1" dirty="0" smtClean="0"/>
          </a:p>
          <a:p>
            <a:endParaRPr lang="en-US" b="1" dirty="0" smtClean="0"/>
          </a:p>
          <a:p>
            <a:endParaRPr lang="en-US" b="1" dirty="0" smtClean="0"/>
          </a:p>
          <a:p>
            <a:endParaRPr lang="en-US" b="1" dirty="0" smtClean="0"/>
          </a:p>
          <a:p>
            <a:r>
              <a:rPr lang="en-US" b="1" dirty="0" smtClean="0"/>
              <a:t>Examples: -6 + -2 = -8    -10 + -10 =-20     -2 + -5 = -7</a:t>
            </a:r>
            <a:endParaRPr lang="en-US" dirty="0"/>
          </a:p>
        </p:txBody>
      </p:sp>
      <p:sp>
        <p:nvSpPr>
          <p:cNvPr id="18" name="TextBox 17"/>
          <p:cNvSpPr txBox="1"/>
          <p:nvPr/>
        </p:nvSpPr>
        <p:spPr>
          <a:xfrm>
            <a:off x="1" y="3723386"/>
            <a:ext cx="8730590" cy="369332"/>
          </a:xfrm>
          <a:prstGeom prst="rect">
            <a:avLst/>
          </a:prstGeom>
          <a:noFill/>
        </p:spPr>
        <p:txBody>
          <a:bodyPr wrap="square" rtlCol="0">
            <a:spAutoFit/>
          </a:bodyPr>
          <a:lstStyle/>
          <a:p>
            <a:r>
              <a:rPr lang="en-US" dirty="0" smtClean="0"/>
              <a:t>Rule: If you add two negative Integers you have a Negative Integer.  </a:t>
            </a:r>
            <a:endParaRPr lang="en-US" dirty="0"/>
          </a:p>
        </p:txBody>
      </p:sp>
      <p:sp>
        <p:nvSpPr>
          <p:cNvPr id="19" name="TextBox 18"/>
          <p:cNvSpPr txBox="1"/>
          <p:nvPr/>
        </p:nvSpPr>
        <p:spPr>
          <a:xfrm>
            <a:off x="7719558" y="250673"/>
            <a:ext cx="692430" cy="369332"/>
          </a:xfrm>
          <a:prstGeom prst="rect">
            <a:avLst/>
          </a:prstGeom>
          <a:noFill/>
        </p:spPr>
        <p:txBody>
          <a:bodyPr wrap="none" rtlCol="0">
            <a:spAutoFit/>
          </a:bodyPr>
          <a:lstStyle/>
          <a:p>
            <a:r>
              <a:rPr lang="en-US" dirty="0" smtClean="0"/>
              <a:t>ADD</a:t>
            </a:r>
            <a:endParaRPr lang="en-US" dirty="0"/>
          </a:p>
        </p:txBody>
      </p:sp>
      <p:sp>
        <p:nvSpPr>
          <p:cNvPr id="20" name="TextBox 19"/>
          <p:cNvSpPr txBox="1"/>
          <p:nvPr/>
        </p:nvSpPr>
        <p:spPr>
          <a:xfrm>
            <a:off x="1" y="620005"/>
            <a:ext cx="1479892" cy="369332"/>
          </a:xfrm>
          <a:prstGeom prst="rect">
            <a:avLst/>
          </a:prstGeom>
          <a:noFill/>
        </p:spPr>
        <p:txBody>
          <a:bodyPr wrap="none" rtlCol="0">
            <a:spAutoFit/>
          </a:bodyPr>
          <a:lstStyle/>
          <a:p>
            <a:r>
              <a:rPr lang="en-US" dirty="0" smtClean="0"/>
              <a:t>SUBTRACT</a:t>
            </a:r>
            <a:endParaRPr lang="en-US" dirty="0"/>
          </a:p>
        </p:txBody>
      </p:sp>
      <p:sp>
        <p:nvSpPr>
          <p:cNvPr id="21" name="TextBox 20"/>
          <p:cNvSpPr txBox="1"/>
          <p:nvPr/>
        </p:nvSpPr>
        <p:spPr>
          <a:xfrm>
            <a:off x="7268415" y="5754711"/>
            <a:ext cx="1287995" cy="369332"/>
          </a:xfrm>
          <a:prstGeom prst="rect">
            <a:avLst/>
          </a:prstGeom>
          <a:noFill/>
        </p:spPr>
        <p:txBody>
          <a:bodyPr wrap="none" rtlCol="0">
            <a:spAutoFit/>
          </a:bodyPr>
          <a:lstStyle/>
          <a:p>
            <a:r>
              <a:rPr lang="en-US" dirty="0" smtClean="0"/>
              <a:t>MULTIPLY</a:t>
            </a:r>
            <a:endParaRPr lang="en-US" dirty="0"/>
          </a:p>
        </p:txBody>
      </p:sp>
      <p:sp>
        <p:nvSpPr>
          <p:cNvPr id="22" name="TextBox 21"/>
          <p:cNvSpPr txBox="1"/>
          <p:nvPr/>
        </p:nvSpPr>
        <p:spPr>
          <a:xfrm>
            <a:off x="701778" y="6383810"/>
            <a:ext cx="983675" cy="369332"/>
          </a:xfrm>
          <a:prstGeom prst="rect">
            <a:avLst/>
          </a:prstGeom>
          <a:noFill/>
        </p:spPr>
        <p:txBody>
          <a:bodyPr wrap="none" rtlCol="0">
            <a:spAutoFit/>
          </a:bodyPr>
          <a:lstStyle/>
          <a:p>
            <a:r>
              <a:rPr lang="en-US" dirty="0" smtClean="0"/>
              <a:t>DIVIDE</a:t>
            </a:r>
            <a:endParaRPr lang="en-US" dirty="0"/>
          </a:p>
        </p:txBody>
      </p:sp>
      <p:sp>
        <p:nvSpPr>
          <p:cNvPr id="23" name="TextBox 22"/>
          <p:cNvSpPr txBox="1"/>
          <p:nvPr/>
        </p:nvSpPr>
        <p:spPr>
          <a:xfrm>
            <a:off x="467852" y="2072231"/>
            <a:ext cx="1334320" cy="923330"/>
          </a:xfrm>
          <a:prstGeom prst="rect">
            <a:avLst/>
          </a:prstGeom>
          <a:noFill/>
        </p:spPr>
        <p:txBody>
          <a:bodyPr wrap="none" rtlCol="0">
            <a:spAutoFit/>
          </a:bodyPr>
          <a:lstStyle/>
          <a:p>
            <a:r>
              <a:rPr lang="en-US" dirty="0" smtClean="0"/>
              <a:t>MATH </a:t>
            </a:r>
          </a:p>
          <a:p>
            <a:r>
              <a:rPr lang="en-US" dirty="0" smtClean="0"/>
              <a:t>PROJECT</a:t>
            </a:r>
          </a:p>
          <a:p>
            <a:r>
              <a:rPr lang="en-US" dirty="0" smtClean="0"/>
              <a:t>AHMER </a:t>
            </a:r>
            <a:endParaRPr lang="en-US" dirty="0"/>
          </a:p>
        </p:txBody>
      </p:sp>
      <p:sp>
        <p:nvSpPr>
          <p:cNvPr id="11" name="TextBox 10"/>
          <p:cNvSpPr txBox="1"/>
          <p:nvPr/>
        </p:nvSpPr>
        <p:spPr>
          <a:xfrm>
            <a:off x="1" y="4467425"/>
            <a:ext cx="8792529" cy="646331"/>
          </a:xfrm>
          <a:prstGeom prst="rect">
            <a:avLst/>
          </a:prstGeom>
          <a:noFill/>
        </p:spPr>
        <p:txBody>
          <a:bodyPr wrap="none" rtlCol="0">
            <a:spAutoFit/>
          </a:bodyPr>
          <a:lstStyle/>
          <a:p>
            <a:r>
              <a:rPr lang="en-US" dirty="0" smtClean="0"/>
              <a:t>Rule: When you add a positive integer with a negative integer you get  either a </a:t>
            </a:r>
          </a:p>
          <a:p>
            <a:r>
              <a:rPr lang="en-US" dirty="0" smtClean="0"/>
              <a:t>Negative or positive because it depends on which number is bigger.  </a:t>
            </a:r>
            <a:endParaRPr lang="en-US" dirty="0"/>
          </a:p>
        </p:txBody>
      </p:sp>
      <p:sp>
        <p:nvSpPr>
          <p:cNvPr id="15" name="TextBox 14"/>
          <p:cNvSpPr txBox="1"/>
          <p:nvPr/>
        </p:nvSpPr>
        <p:spPr>
          <a:xfrm>
            <a:off x="386536" y="6033107"/>
            <a:ext cx="4670231" cy="369332"/>
          </a:xfrm>
          <a:prstGeom prst="rect">
            <a:avLst/>
          </a:prstGeom>
          <a:noFill/>
        </p:spPr>
        <p:txBody>
          <a:bodyPr wrap="none" rtlCol="0">
            <a:spAutoFit/>
          </a:bodyPr>
          <a:lstStyle/>
          <a:p>
            <a:r>
              <a:rPr lang="en-US" dirty="0" smtClean="0"/>
              <a:t>Examples:   -20+10 =  -10      45+(-12) =33</a:t>
            </a:r>
            <a:endParaRPr lang="en-US" dirty="0"/>
          </a:p>
        </p:txBody>
      </p:sp>
      <p:sp>
        <p:nvSpPr>
          <p:cNvPr id="17" name="TextBox 16"/>
          <p:cNvSpPr txBox="1"/>
          <p:nvPr/>
        </p:nvSpPr>
        <p:spPr>
          <a:xfrm>
            <a:off x="3665639" y="2995561"/>
            <a:ext cx="184666" cy="369332"/>
          </a:xfrm>
          <a:prstGeom prst="rect">
            <a:avLst/>
          </a:prstGeom>
          <a:noFill/>
        </p:spPr>
        <p:txBody>
          <a:bodyPr wrap="none" rtlCol="0">
            <a:spAutoFit/>
          </a:bodyPr>
          <a:lstStyle/>
          <a:p>
            <a:endParaRPr lang="en-US"/>
          </a:p>
        </p:txBody>
      </p:sp>
    </p:spTree>
  </p:cSld>
  <p:clrMapOvr>
    <a:masterClrMapping/>
  </p:clrMapOvr>
  <p:transition>
    <p:wheel spokes="3"/>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2061162" y="719822"/>
            <a:ext cx="5101043" cy="156966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sz="4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Multiplying 			Integers</a:t>
            </a:r>
            <a:endParaRPr lang="en-US" sz="4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3" name="TextBox 2"/>
          <p:cNvSpPr txBox="1"/>
          <p:nvPr/>
        </p:nvSpPr>
        <p:spPr>
          <a:xfrm>
            <a:off x="4250734" y="2474148"/>
            <a:ext cx="1105556" cy="369332"/>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n-US" dirty="0" smtClean="0">
                <a:solidFill>
                  <a:srgbClr val="FF0000"/>
                </a:solidFill>
              </a:rPr>
              <a:t>By: Brian </a:t>
            </a:r>
            <a:endParaRPr lang="en-US" dirty="0">
              <a:solidFill>
                <a:srgbClr val="FF0000"/>
              </a:solidFill>
            </a:endParaRPr>
          </a:p>
        </p:txBody>
      </p:sp>
      <p:sp>
        <p:nvSpPr>
          <p:cNvPr id="5" name="TextBox 4"/>
          <p:cNvSpPr txBox="1"/>
          <p:nvPr/>
        </p:nvSpPr>
        <p:spPr>
          <a:xfrm>
            <a:off x="685069" y="3073246"/>
            <a:ext cx="1052667" cy="369332"/>
          </a:xfrm>
          <a:prstGeom prst="rect">
            <a:avLst/>
          </a:prstGeom>
          <a:noFill/>
        </p:spPr>
        <p:txBody>
          <a:bodyPr wrap="square" rtlCol="0">
            <a:spAutoFit/>
          </a:bodyPr>
          <a:lstStyle/>
          <a:p>
            <a:r>
              <a:rPr lang="en-US" b="1" spc="200" dirty="0" smtClean="0">
                <a:ln w="29210">
                  <a:solidFill>
                    <a:schemeClr val="accent3">
                      <a:tint val="10000"/>
                    </a:schemeClr>
                  </a:solidFill>
                </a:ln>
                <a:solidFill>
                  <a:schemeClr val="accent3">
                    <a:satMod val="200000"/>
                    <a:alpha val="50000"/>
                  </a:schemeClr>
                </a:solidFill>
                <a:effectLst>
                  <a:innerShdw blurRad="50800" dist="50800" dir="8100000">
                    <a:srgbClr val="7D7D7D">
                      <a:alpha val="73000"/>
                    </a:srgbClr>
                  </a:innerShdw>
                </a:effectLst>
              </a:rPr>
              <a:t>Rule#1</a:t>
            </a:r>
            <a:endParaRPr lang="en-US" dirty="0"/>
          </a:p>
        </p:txBody>
      </p:sp>
      <p:sp>
        <p:nvSpPr>
          <p:cNvPr id="6" name="TextBox 5"/>
          <p:cNvSpPr txBox="1"/>
          <p:nvPr/>
        </p:nvSpPr>
        <p:spPr>
          <a:xfrm>
            <a:off x="685069" y="3826944"/>
            <a:ext cx="8020320" cy="646331"/>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n-US" dirty="0" smtClean="0">
                <a:solidFill>
                  <a:schemeClr val="tx1"/>
                </a:solidFill>
              </a:rPr>
              <a:t>When multiplying an even number of negative integers the product will always be positive.</a:t>
            </a:r>
            <a:endParaRPr lang="en-US" dirty="0">
              <a:solidFill>
                <a:schemeClr val="tx1"/>
              </a:solidFill>
            </a:endParaRPr>
          </a:p>
        </p:txBody>
      </p:sp>
      <p:sp>
        <p:nvSpPr>
          <p:cNvPr id="7" name="TextBox 6"/>
          <p:cNvSpPr txBox="1"/>
          <p:nvPr/>
        </p:nvSpPr>
        <p:spPr>
          <a:xfrm>
            <a:off x="608163" y="4812086"/>
            <a:ext cx="2158013" cy="369332"/>
          </a:xfrm>
          <a:prstGeom prst="rect">
            <a:avLst/>
          </a:prstGeom>
        </p:spPr>
        <p:style>
          <a:lnRef idx="3">
            <a:schemeClr val="lt1"/>
          </a:lnRef>
          <a:fillRef idx="1">
            <a:schemeClr val="accent3"/>
          </a:fillRef>
          <a:effectRef idx="1">
            <a:schemeClr val="accent3"/>
          </a:effectRef>
          <a:fontRef idx="minor">
            <a:schemeClr val="lt1"/>
          </a:fontRef>
        </p:style>
        <p:txBody>
          <a:bodyPr wrap="none" rtlCol="0">
            <a:spAutoFit/>
          </a:bodyPr>
          <a:lstStyle/>
          <a:p>
            <a:r>
              <a:rPr lang="en-US" dirty="0" smtClean="0"/>
              <a:t>Example: -8(-5)=40</a:t>
            </a:r>
            <a:endParaRPr lang="en-US" dirty="0"/>
          </a:p>
        </p:txBody>
      </p:sp>
      <p:sp>
        <p:nvSpPr>
          <p:cNvPr id="8" name="TextBox 7"/>
          <p:cNvSpPr txBox="1"/>
          <p:nvPr/>
        </p:nvSpPr>
        <p:spPr>
          <a:xfrm>
            <a:off x="685070" y="5366084"/>
            <a:ext cx="1052666" cy="369332"/>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dirty="0" smtClean="0"/>
              <a:t>Rule#2</a:t>
            </a:r>
            <a:endParaRPr lang="en-US" dirty="0"/>
          </a:p>
        </p:txBody>
      </p:sp>
      <p:sp>
        <p:nvSpPr>
          <p:cNvPr id="9" name="TextBox 8"/>
          <p:cNvSpPr txBox="1"/>
          <p:nvPr/>
        </p:nvSpPr>
        <p:spPr>
          <a:xfrm>
            <a:off x="2581510" y="4169333"/>
            <a:ext cx="184666" cy="369332"/>
          </a:xfrm>
          <a:prstGeom prst="rect">
            <a:avLst/>
          </a:prstGeom>
          <a:noFill/>
        </p:spPr>
        <p:txBody>
          <a:bodyPr wrap="none" rtlCol="0">
            <a:spAutoFit/>
          </a:bodyPr>
          <a:lstStyle/>
          <a:p>
            <a:endParaRPr lang="en-US" dirty="0"/>
          </a:p>
        </p:txBody>
      </p:sp>
      <p:sp>
        <p:nvSpPr>
          <p:cNvPr id="10" name="TextBox 9"/>
          <p:cNvSpPr txBox="1"/>
          <p:nvPr/>
        </p:nvSpPr>
        <p:spPr>
          <a:xfrm>
            <a:off x="1406420" y="5949829"/>
            <a:ext cx="7298969" cy="646331"/>
          </a:xfrm>
          <a:prstGeom prst="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r>
              <a:rPr lang="en-US" dirty="0" smtClean="0"/>
              <a:t>When multiplying and odd number of integers the product will always be negative.</a:t>
            </a:r>
            <a:endParaRPr lang="en-US" dirty="0"/>
          </a:p>
        </p:txBody>
      </p:sp>
      <p:sp>
        <p:nvSpPr>
          <p:cNvPr id="12" name="TextBox 11"/>
          <p:cNvSpPr txBox="1"/>
          <p:nvPr/>
        </p:nvSpPr>
        <p:spPr>
          <a:xfrm>
            <a:off x="3879168" y="5366084"/>
            <a:ext cx="2003711" cy="369332"/>
          </a:xfrm>
          <a:prstGeom prst="rect">
            <a:avLst/>
          </a:prstGeom>
        </p:spPr>
        <p:style>
          <a:lnRef idx="1">
            <a:schemeClr val="accent3"/>
          </a:lnRef>
          <a:fillRef idx="3">
            <a:schemeClr val="accent3"/>
          </a:fillRef>
          <a:effectRef idx="2">
            <a:schemeClr val="accent3"/>
          </a:effectRef>
          <a:fontRef idx="minor">
            <a:schemeClr val="lt1"/>
          </a:fontRef>
        </p:style>
        <p:txBody>
          <a:bodyPr wrap="none" rtlCol="0">
            <a:spAutoFit/>
          </a:bodyPr>
          <a:lstStyle/>
          <a:p>
            <a:r>
              <a:rPr lang="en-US" dirty="0" smtClean="0"/>
              <a:t>Example:-9(5)=45</a:t>
            </a:r>
            <a:endParaRPr lang="en-US" dirty="0"/>
          </a:p>
        </p:txBody>
      </p:sp>
    </p:spTree>
  </p:cSld>
  <p:clrMapOvr>
    <a:masterClrMapping/>
  </p:clrMapOvr>
  <p:transition spd="slow">
    <p:dissolve/>
    <p:sndAc>
      <p:stSnd>
        <p:snd r:embed="rId3" name="Gunshot"/>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slide(fromBottom)">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heel(4)">
                                      <p:cBhvr>
                                        <p:cTn id="22" dur="20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9"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1000" fill="hold"/>
                                        <p:tgtEl>
                                          <p:spTgt spid="8"/>
                                        </p:tgtEl>
                                        <p:attrNameLst>
                                          <p:attrName>ppt_x</p:attrName>
                                        </p:attrNameLst>
                                      </p:cBhvr>
                                      <p:tavLst>
                                        <p:tav tm="0">
                                          <p:val>
                                            <p:strVal val="#ppt_x-.2"/>
                                          </p:val>
                                        </p:tav>
                                        <p:tav tm="100000">
                                          <p:val>
                                            <p:strVal val="#ppt_x"/>
                                          </p:val>
                                        </p:tav>
                                      </p:tavLst>
                                    </p:anim>
                                    <p:anim calcmode="lin" valueType="num">
                                      <p:cBhvr>
                                        <p:cTn id="28"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9" dur="10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48" presetClass="entr" presetSubtype="0" accel="50000"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p:cTn id="34" dur="1000" fill="hold"/>
                                        <p:tgtEl>
                                          <p:spTgt spid="12"/>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35" dur="1000" fill="hold"/>
                                        <p:tgtEl>
                                          <p:spTgt spid="12"/>
                                        </p:tgtEl>
                                        <p:attrNameLst>
                                          <p:attrName>ppt_x</p:attrName>
                                        </p:attrNameLst>
                                      </p:cBhvr>
                                      <p:tavLst>
                                        <p:tav tm="0">
                                          <p:val>
                                            <p:fltVal val="-1"/>
                                          </p:val>
                                        </p:tav>
                                        <p:tav tm="50000">
                                          <p:val>
                                            <p:fltVal val="0.95"/>
                                          </p:val>
                                        </p:tav>
                                        <p:tav tm="100000">
                                          <p:val>
                                            <p:strVal val="#ppt_x"/>
                                          </p:val>
                                        </p:tav>
                                      </p:tavLst>
                                    </p:anim>
                                    <p:anim calcmode="lin" valueType="num">
                                      <p:cBhvr>
                                        <p:cTn id="36" dur="1000" fill="hold"/>
                                        <p:tgtEl>
                                          <p:spTgt spid="12"/>
                                        </p:tgtEl>
                                        <p:attrNameLst>
                                          <p:attrName>ppt_y</p:attrName>
                                        </p:attrNameLst>
                                      </p:cBhvr>
                                      <p:tavLst>
                                        <p:tav tm="0">
                                          <p:val>
                                            <p:strVal val="#ppt_y"/>
                                          </p:val>
                                        </p:tav>
                                        <p:tav tm="100000">
                                          <p:val>
                                            <p:strVal val="#ppt_y"/>
                                          </p:val>
                                        </p:tav>
                                      </p:tavLst>
                                    </p:anim>
                                    <p:animEffect transition="in" filter="fade">
                                      <p:cBhvr>
                                        <p:cTn id="37" dur="10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down)">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6" grpId="0" animBg="1"/>
      <p:bldP spid="7" grpId="0" animBg="1"/>
      <p:bldP spid="8" grpId="0" animBg="1"/>
      <p:bldP spid="10" grpId="0" animBg="1"/>
      <p:bldP spid="12" grpId="0" animBg="1"/>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10.xml.rels><?xml version="1.0" encoding="UTF-8" standalone="yes"?>
<Relationships xmlns="http://schemas.openxmlformats.org/package/2006/relationships"><Relationship Id="rId4" Type="http://schemas.openxmlformats.org/officeDocument/2006/relationships/image" Target="../media/image27.jpeg"/><Relationship Id="rId1" Type="http://schemas.openxmlformats.org/officeDocument/2006/relationships/image" Target="../media/image24.jpeg"/><Relationship Id="rId2" Type="http://schemas.openxmlformats.org/officeDocument/2006/relationships/image" Target="../media/image25.jpeg"/><Relationship Id="rId3" Type="http://schemas.openxmlformats.org/officeDocument/2006/relationships/image" Target="../media/image26.jpeg"/><Relationship Id="rId5" Type="http://schemas.openxmlformats.org/officeDocument/2006/relationships/image" Target="../media/image28.jpeg"/></Relationships>
</file>

<file path=ppt/theme/_rels/theme12.xml.rels><?xml version="1.0" encoding="UTF-8" standalone="yes"?>
<Relationships xmlns="http://schemas.openxmlformats.org/package/2006/relationships"><Relationship Id="rId1" Type="http://schemas.openxmlformats.org/officeDocument/2006/relationships/image" Target="../media/image33.jpeg"/></Relationships>
</file>

<file path=ppt/theme/_rels/theme13.xml.rels><?xml version="1.0" encoding="UTF-8" standalone="yes"?>
<Relationships xmlns="http://schemas.openxmlformats.org/package/2006/relationships"><Relationship Id="rId1" Type="http://schemas.openxmlformats.org/officeDocument/2006/relationships/image" Target="../media/image34.jpeg"/></Relationships>
</file>

<file path=ppt/theme/_rels/theme14.xml.rels><?xml version="1.0" encoding="UTF-8" standalone="yes"?>
<Relationships xmlns="http://schemas.openxmlformats.org/package/2006/relationships"><Relationship Id="rId1" Type="http://schemas.openxmlformats.org/officeDocument/2006/relationships/image" Target="../media/image2.jpeg"/></Relationships>
</file>

<file path=ppt/theme/_rels/theme4.xml.rels><?xml version="1.0" encoding="UTF-8" standalone="yes"?>
<Relationships xmlns="http://schemas.openxmlformats.org/package/2006/relationships"><Relationship Id="rId1" Type="http://schemas.openxmlformats.org/officeDocument/2006/relationships/image" Target="../media/image3.jpeg"/></Relationships>
</file>

<file path=ppt/theme/_rels/theme5.xml.rels><?xml version="1.0" encoding="UTF-8" standalone="yes"?>
<Relationships xmlns="http://schemas.openxmlformats.org/package/2006/relationships"><Relationship Id="rId1" Type="http://schemas.openxmlformats.org/officeDocument/2006/relationships/image" Target="../media/image3.jpeg"/></Relationships>
</file>

<file path=ppt/theme/_rels/theme6.xml.rels><?xml version="1.0" encoding="UTF-8" standalone="yes"?>
<Relationships xmlns="http://schemas.openxmlformats.org/package/2006/relationships"><Relationship Id="rId4" Type="http://schemas.openxmlformats.org/officeDocument/2006/relationships/image" Target="../media/image7.jpeg"/><Relationship Id="rId1" Type="http://schemas.openxmlformats.org/officeDocument/2006/relationships/image" Target="../media/image4.jpeg"/><Relationship Id="rId2" Type="http://schemas.openxmlformats.org/officeDocument/2006/relationships/image" Target="../media/image5.jpeg"/><Relationship Id="rId3" Type="http://schemas.openxmlformats.org/officeDocument/2006/relationships/image" Target="../media/image6.jpeg"/><Relationship Id="rId5" Type="http://schemas.openxmlformats.org/officeDocument/2006/relationships/image" Target="../media/image8.jpeg"/></Relationships>
</file>

<file path=ppt/theme/theme1.xml><?xml version="1.0" encoding="utf-8"?>
<a:theme xmlns:a="http://schemas.openxmlformats.org/drawingml/2006/main" name="Flow">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2">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10.xml><?xml version="1.0" encoding="utf-8"?>
<a:theme xmlns:a="http://schemas.openxmlformats.org/drawingml/2006/main" name="Infusion">
  <a:themeElements>
    <a:clrScheme name="Infusion">
      <a:dk1>
        <a:sysClr val="windowText" lastClr="000000"/>
      </a:dk1>
      <a:lt1>
        <a:sysClr val="window" lastClr="FFFFFF"/>
      </a:lt1>
      <a:dk2>
        <a:srgbClr val="2F1F58"/>
      </a:dk2>
      <a:lt2>
        <a:srgbClr val="B7A9E0"/>
      </a:lt2>
      <a:accent1>
        <a:srgbClr val="8C73D0"/>
      </a:accent1>
      <a:accent2>
        <a:srgbClr val="C2E8C4"/>
      </a:accent2>
      <a:accent3>
        <a:srgbClr val="C5A6E8"/>
      </a:accent3>
      <a:accent4>
        <a:srgbClr val="B45EC7"/>
      </a:accent4>
      <a:accent5>
        <a:srgbClr val="9FDAFB"/>
      </a:accent5>
      <a:accent6>
        <a:srgbClr val="95C5B0"/>
      </a:accent6>
      <a:hlink>
        <a:srgbClr val="744AE0"/>
      </a:hlink>
      <a:folHlink>
        <a:srgbClr val="8D8AD1"/>
      </a:folHlink>
    </a:clrScheme>
    <a:fontScheme name="Infusion">
      <a:majorFont>
        <a:latin typeface="Mistral"/>
        <a:ea typeface=""/>
        <a:cs typeface=""/>
        <a:font script="Jpan" typeface="ＭＳ Ｐ明朝"/>
      </a:majorFont>
      <a:minorFont>
        <a:latin typeface="Candara"/>
        <a:ea typeface=""/>
        <a:cs typeface=""/>
        <a:font script="Jpan" typeface="メイリオ"/>
      </a:minorFont>
    </a:fontScheme>
    <a:fmtScheme name="Infusion">
      <a:fillStyleLst>
        <a:solidFill>
          <a:schemeClr val="phClr"/>
        </a:solidFill>
        <a:blipFill rotWithShape="1">
          <a:blip xmlns:r="http://schemas.openxmlformats.org/officeDocument/2006/relationships" r:embed="rId1">
            <a:duotone>
              <a:schemeClr val="phClr">
                <a:shade val="70000"/>
                <a:satMod val="120000"/>
              </a:schemeClr>
              <a:schemeClr val="phClr">
                <a:tint val="70000"/>
                <a:satMod val="300000"/>
                <a:lumMod val="125000"/>
              </a:schemeClr>
            </a:duotone>
          </a:blip>
          <a:tile tx="0" ty="0" sx="50000" sy="50000" flip="none" algn="tl"/>
        </a:blipFill>
        <a:blipFill rotWithShape="1">
          <a:blip xmlns:r="http://schemas.openxmlformats.org/officeDocument/2006/relationships" r:embed="rId2">
            <a:duotone>
              <a:schemeClr val="phClr">
                <a:shade val="70000"/>
                <a:satMod val="120000"/>
              </a:schemeClr>
              <a:schemeClr val="phClr">
                <a:tint val="70000"/>
                <a:satMod val="135000"/>
              </a:schemeClr>
            </a:duotone>
          </a:blip>
          <a:tile tx="0" ty="0" sx="40000" sy="40000" flip="none" algn="tl"/>
        </a:blipFill>
      </a:fillStyleLst>
      <a:lnStyleLst>
        <a:ln w="38100" cap="flat" cmpd="sng" algn="ctr">
          <a:solidFill>
            <a:schemeClr val="phClr">
              <a:alpha val="70000"/>
              <a:satMod val="105000"/>
            </a:schemeClr>
          </a:solidFill>
          <a:prstDash val="solid"/>
          <a:miter/>
        </a:ln>
        <a:ln w="50800" cap="flat" cmpd="sng" algn="ctr">
          <a:solidFill>
            <a:schemeClr val="phClr">
              <a:alpha val="50000"/>
            </a:schemeClr>
          </a:solidFill>
          <a:prstDash val="solid"/>
          <a:miter/>
        </a:ln>
        <a:ln w="88900" cap="flat" cmpd="sng" algn="ctr">
          <a:solidFill>
            <a:schemeClr val="phClr">
              <a:alpha val="40000"/>
            </a:schemeClr>
          </a:solidFill>
          <a:prstDash val="solid"/>
          <a:miter/>
        </a:ln>
      </a:lnStyleLst>
      <a:effectStyleLst>
        <a:effectStyle>
          <a:effectLst/>
        </a:effectStyle>
        <a:effectStyle>
          <a:effectLst>
            <a:outerShdw blurRad="38100" dist="25400" dir="5400000" rotWithShape="0">
              <a:srgbClr val="000000">
                <a:alpha val="50000"/>
              </a:srgbClr>
            </a:outerShdw>
          </a:effectLst>
        </a:effectStyle>
        <a:effectStyle>
          <a:effectLst>
            <a:innerShdw blurRad="190500" dir="13500000">
              <a:srgbClr val="000000">
                <a:alpha val="50000"/>
              </a:srgbClr>
            </a:innerShdw>
            <a:outerShdw blurRad="38100" dist="25400" dir="5400000" rotWithShape="0">
              <a:srgbClr val="000000">
                <a:alpha val="50000"/>
              </a:srgbClr>
            </a:outerShdw>
          </a:effectLst>
        </a:effectStyle>
      </a:effectStyleLst>
      <a:bgFillStyleLst>
        <a:blipFill rotWithShape="1">
          <a:blip xmlns:r="http://schemas.openxmlformats.org/officeDocument/2006/relationships" r:embed="rId3">
            <a:duotone>
              <a:schemeClr val="phClr">
                <a:shade val="70000"/>
                <a:satMod val="500000"/>
                <a:lumMod val="50000"/>
              </a:schemeClr>
              <a:schemeClr val="phClr">
                <a:satMod val="800000"/>
                <a:lumMod val="250000"/>
              </a:schemeClr>
            </a:duotone>
          </a:blip>
          <a:stretch/>
        </a:blipFill>
        <a:blipFill rotWithShape="1">
          <a:blip xmlns:r="http://schemas.openxmlformats.org/officeDocument/2006/relationships" r:embed="rId4">
            <a:duotone>
              <a:schemeClr val="phClr">
                <a:shade val="70000"/>
                <a:satMod val="500000"/>
                <a:lumMod val="50000"/>
              </a:schemeClr>
              <a:schemeClr val="phClr">
                <a:satMod val="800000"/>
                <a:lumMod val="250000"/>
              </a:schemeClr>
            </a:duotone>
          </a:blip>
          <a:stretch/>
        </a:blipFill>
        <a:blipFill rotWithShape="1">
          <a:blip xmlns:r="http://schemas.openxmlformats.org/officeDocument/2006/relationships" r:embed="rId5">
            <a:duotone>
              <a:schemeClr val="phClr">
                <a:shade val="70000"/>
                <a:satMod val="500000"/>
                <a:lumMod val="50000"/>
              </a:schemeClr>
              <a:schemeClr val="phClr">
                <a:satMod val="800000"/>
                <a:lumMod val="25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1.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2.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ヒラギノ丸ゴ Pro W4"/>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ＭＳ ゴシック"/>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3.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14.xml><?xml version="1.0" encoding="utf-8"?>
<a:theme xmlns:a="http://schemas.openxmlformats.org/drawingml/2006/main" name="1_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1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Verve">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Verve">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1_Verve">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6.xml><?xml version="1.0" encoding="utf-8"?>
<a:theme xmlns:a="http://schemas.openxmlformats.org/drawingml/2006/main" name="Folio">
  <a:themeElements>
    <a:clrScheme name="Folio">
      <a:dk1>
        <a:sysClr val="windowText" lastClr="000000"/>
      </a:dk1>
      <a:lt1>
        <a:sysClr val="window" lastClr="FFFFFF"/>
      </a:lt1>
      <a:dk2>
        <a:srgbClr val="2D2F2B"/>
      </a:dk2>
      <a:lt2>
        <a:srgbClr val="DEDED7"/>
      </a:lt2>
      <a:accent1>
        <a:srgbClr val="294171"/>
      </a:accent1>
      <a:accent2>
        <a:srgbClr val="748CBC"/>
      </a:accent2>
      <a:accent3>
        <a:srgbClr val="8E887C"/>
      </a:accent3>
      <a:accent4>
        <a:srgbClr val="834736"/>
      </a:accent4>
      <a:accent5>
        <a:srgbClr val="5A1705"/>
      </a:accent5>
      <a:accent6>
        <a:srgbClr val="A0A16A"/>
      </a:accent6>
      <a:hlink>
        <a:srgbClr val="74B6BC"/>
      </a:hlink>
      <a:folHlink>
        <a:srgbClr val="7F95A4"/>
      </a:folHlink>
    </a:clrScheme>
    <a:fontScheme name="Folio">
      <a:majorFont>
        <a:latin typeface="Calisto MT"/>
        <a:ea typeface=""/>
        <a:cs typeface=""/>
        <a:font script="Jpan" typeface="ＭＳ 明朝"/>
      </a:majorFont>
      <a:minorFont>
        <a:latin typeface="Calisto MT"/>
        <a:ea typeface=""/>
        <a:cs typeface=""/>
        <a:font script="Jpan" typeface="ＭＳ 明朝"/>
      </a:minorFont>
    </a:fontScheme>
    <a:fmtScheme name="Folio">
      <a:fillStyleLst>
        <a:solidFill>
          <a:schemeClr val="phClr"/>
        </a:solidFill>
        <a:blipFill rotWithShape="1">
          <a:blip xmlns:r="http://schemas.openxmlformats.org/officeDocument/2006/relationships" r:embed="rId1">
            <a:duotone>
              <a:schemeClr val="phClr">
                <a:shade val="30000"/>
                <a:satMod val="120000"/>
              </a:schemeClr>
              <a:schemeClr val="phClr">
                <a:tint val="70000"/>
                <a:satMod val="350000"/>
                <a:lumMod val="110000"/>
              </a:schemeClr>
            </a:duotone>
          </a:blip>
          <a:stretch/>
        </a:blipFill>
        <a:blipFill rotWithShape="1">
          <a:blip xmlns:r="http://schemas.openxmlformats.org/officeDocument/2006/relationships" r:embed="rId2">
            <a:duotone>
              <a:schemeClr val="phClr">
                <a:shade val="40000"/>
                <a:satMod val="120000"/>
              </a:schemeClr>
              <a:schemeClr val="phClr">
                <a:tint val="70000"/>
                <a:satMod val="300000"/>
                <a:lumMod val="110000"/>
              </a:schemeClr>
            </a:duotone>
          </a:blip>
          <a:tile tx="0" ty="0" sx="50000" sy="50000" flip="none" algn="tl"/>
        </a:blipFill>
      </a:fillStyleLst>
      <a:lnStyleLst>
        <a:ln w="12700" cap="flat" cmpd="sng" algn="ctr">
          <a:solidFill>
            <a:schemeClr val="phClr">
              <a:shade val="95000"/>
              <a:satMod val="105000"/>
            </a:schemeClr>
          </a:solidFill>
          <a:prstDash val="solid"/>
        </a:ln>
        <a:ln w="3175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38100" dist="25400" dir="5400000" algn="br" rotWithShape="0">
              <a:srgbClr val="000000">
                <a:alpha val="50000"/>
              </a:srgbClr>
            </a:outerShdw>
          </a:effectLst>
        </a:effectStyle>
        <a:effectStyle>
          <a:effectLst>
            <a:innerShdw blurRad="190500" dist="25400">
              <a:srgbClr val="000000">
                <a:alpha val="50000"/>
              </a:srgbClr>
            </a:innerShdw>
          </a:effectLst>
        </a:effectStyle>
      </a:effectStyleLst>
      <a:bgFillStyleLst>
        <a:blipFill rotWithShape="1">
          <a:blip xmlns:r="http://schemas.openxmlformats.org/officeDocument/2006/relationships" r:embed="rId3">
            <a:duotone>
              <a:schemeClr val="phClr">
                <a:shade val="10000"/>
                <a:satMod val="125000"/>
              </a:schemeClr>
              <a:schemeClr val="phClr">
                <a:tint val="70000"/>
                <a:satMod val="350000"/>
                <a:lumMod val="110000"/>
              </a:schemeClr>
            </a:duotone>
          </a:blip>
          <a:stretch/>
        </a:blipFill>
        <a:blipFill rotWithShape="1">
          <a:blip xmlns:r="http://schemas.openxmlformats.org/officeDocument/2006/relationships" r:embed="rId4">
            <a:duotone>
              <a:schemeClr val="phClr">
                <a:shade val="10000"/>
                <a:satMod val="125000"/>
              </a:schemeClr>
              <a:schemeClr val="phClr">
                <a:tint val="70000"/>
                <a:satMod val="350000"/>
                <a:lumMod val="110000"/>
              </a:schemeClr>
            </a:duotone>
          </a:blip>
          <a:stretch/>
        </a:blipFill>
        <a:blipFill rotWithShape="1">
          <a:blip xmlns:r="http://schemas.openxmlformats.org/officeDocument/2006/relationships" r:embed="rId5">
            <a:duotone>
              <a:schemeClr val="phClr">
                <a:shade val="3000"/>
                <a:lumMod val="10000"/>
              </a:schemeClr>
              <a:schemeClr val="phClr">
                <a:tint val="91000"/>
                <a:satMod val="500000"/>
                <a:lumMod val="125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Sky">
  <a:themeElements>
    <a:clrScheme name="Sky">
      <a:dk1>
        <a:sysClr val="windowText" lastClr="000000"/>
      </a:dk1>
      <a:lt1>
        <a:sysClr val="window" lastClr="FFFFFF"/>
      </a:lt1>
      <a:dk2>
        <a:srgbClr val="1782BF"/>
      </a:dk2>
      <a:lt2>
        <a:srgbClr val="62BCE9"/>
      </a:lt2>
      <a:accent1>
        <a:srgbClr val="073779"/>
      </a:accent1>
      <a:accent2>
        <a:srgbClr val="8FD9FB"/>
      </a:accent2>
      <a:accent3>
        <a:srgbClr val="FFCC00"/>
      </a:accent3>
      <a:accent4>
        <a:srgbClr val="EB6615"/>
      </a:accent4>
      <a:accent5>
        <a:srgbClr val="C76402"/>
      </a:accent5>
      <a:accent6>
        <a:srgbClr val="B523B4"/>
      </a:accent6>
      <a:hlink>
        <a:srgbClr val="FFDE26"/>
      </a:hlink>
      <a:folHlink>
        <a:srgbClr val="DEBE00"/>
      </a:folHlink>
    </a:clrScheme>
    <a:fontScheme name="Sky">
      <a:majorFont>
        <a:latin typeface="Arial Rounded MT Bold"/>
        <a:ea typeface=""/>
        <a:cs typeface=""/>
        <a:font script="Jpan" typeface="ＭＳ Ｐゴシック"/>
      </a:majorFont>
      <a:minorFont>
        <a:latin typeface="Arial Rounded MT Bold"/>
        <a:ea typeface=""/>
        <a:cs typeface=""/>
        <a:font script="Jpan" typeface="ＭＳ Ｐゴシック"/>
      </a:minorFont>
    </a:fontScheme>
    <a:fmtScheme name="Sky">
      <a:fillStyleLst>
        <a:solidFill>
          <a:schemeClr val="phClr"/>
        </a:solidFill>
        <a:solidFill>
          <a:schemeClr val="phClr">
            <a:alpha val="50000"/>
          </a:schemeClr>
        </a:solidFill>
        <a:gradFill rotWithShape="1">
          <a:gsLst>
            <a:gs pos="0">
              <a:schemeClr val="phClr">
                <a:shade val="30000"/>
                <a:satMod val="130000"/>
              </a:schemeClr>
            </a:gs>
            <a:gs pos="80000">
              <a:schemeClr val="phClr">
                <a:shade val="93000"/>
                <a:satMod val="130000"/>
              </a:schemeClr>
            </a:gs>
            <a:gs pos="100000">
              <a:schemeClr val="phClr">
                <a:shade val="94000"/>
                <a:satMod val="135000"/>
              </a:schemeClr>
            </a:gs>
          </a:gsLst>
          <a:lin ang="14400000" scaled="1"/>
        </a:gradFill>
      </a:fillStyleLst>
      <a:lnStyleLst>
        <a:ln w="12700" cap="flat" cmpd="sng" algn="ctr">
          <a:solidFill>
            <a:schemeClr val="phClr">
              <a:shade val="95000"/>
              <a:satMod val="105000"/>
            </a:schemeClr>
          </a:solidFill>
          <a:prstDash val="solid"/>
        </a:ln>
        <a:ln w="31750" cap="flat" cmpd="sng" algn="ctr">
          <a:solidFill>
            <a:schemeClr val="phClr"/>
          </a:solidFill>
          <a:prstDash val="solid"/>
        </a:ln>
        <a:ln w="63500" cap="flat" cmpd="sng" algn="ctr">
          <a:solidFill>
            <a:schemeClr val="phClr"/>
          </a:solidFill>
          <a:prstDash val="solid"/>
        </a:ln>
      </a:lnStyleLst>
      <a:effectStyleLst>
        <a:effectStyle>
          <a:effectLst/>
        </a:effectStyle>
        <a:effectStyle>
          <a:effectLst>
            <a:outerShdw blurRad="88900" dist="63500" dir="3000000" algn="br" rotWithShape="0">
              <a:srgbClr val="000000">
                <a:alpha val="35000"/>
              </a:srgbClr>
            </a:outerShdw>
          </a:effectLst>
        </a:effectStyle>
        <a:effectStyle>
          <a:effectLst>
            <a:innerShdw blurRad="50800" dist="25400" dir="6600000">
              <a:srgbClr val="000000">
                <a:alpha val="50000"/>
              </a:srgbClr>
            </a:innerShdw>
            <a:reflection blurRad="12700" stA="26000" endPos="28000" dist="38100" dir="5400000" sy="-100000" rotWithShape="0"/>
          </a:effectLst>
        </a:effectStyle>
      </a:effectStyleLst>
      <a:bgFillStyleLst>
        <a:solidFill>
          <a:schemeClr val="phClr"/>
        </a:solidFill>
        <a:gradFill rotWithShape="1">
          <a:gsLst>
            <a:gs pos="0">
              <a:schemeClr val="phClr">
                <a:tint val="100000"/>
                <a:satMod val="140000"/>
                <a:lumMod val="105000"/>
              </a:schemeClr>
            </a:gs>
            <a:gs pos="100000">
              <a:schemeClr val="phClr">
                <a:shade val="20000"/>
                <a:satMod val="250000"/>
                <a:lumMod val="110000"/>
              </a:schemeClr>
            </a:gs>
          </a:gsLst>
          <a:path path="circle">
            <a:fillToRect l="50000" t="50000" r="50000" b="50000"/>
          </a:path>
        </a:gradFill>
        <a:gradFill rotWithShape="1">
          <a:gsLst>
            <a:gs pos="0">
              <a:schemeClr val="phClr">
                <a:tint val="80000"/>
                <a:satMod val="300000"/>
              </a:schemeClr>
            </a:gs>
            <a:gs pos="100000">
              <a:schemeClr val="phClr">
                <a:shade val="30000"/>
                <a:satMod val="200000"/>
              </a:schemeClr>
            </a:gs>
          </a:gsLst>
          <a:lin ang="5400000" scaled="0"/>
        </a:gradFill>
      </a:bgFillStyleLst>
    </a:fmtScheme>
  </a:themeElements>
  <a:objectDefaults/>
  <a:extraClrSchemeLst/>
</a:theme>
</file>

<file path=ppt/theme/theme8.xml><?xml version="1.0" encoding="utf-8"?>
<a:theme xmlns:a="http://schemas.openxmlformats.org/drawingml/2006/main" name="Revolution">
  <a:themeElements>
    <a:clrScheme name="Revolution">
      <a:dk1>
        <a:sysClr val="windowText" lastClr="000000"/>
      </a:dk1>
      <a:lt1>
        <a:sysClr val="window" lastClr="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Revolution">
      <a:majorFont>
        <a:latin typeface="Trebuchet MS"/>
        <a:ea typeface=""/>
        <a:cs typeface=""/>
        <a:font script="Jpan" typeface="ＭＳ ゴシック"/>
      </a:majorFont>
      <a:minorFont>
        <a:latin typeface="Trebuchet MS"/>
        <a:ea typeface=""/>
        <a:cs typeface=""/>
        <a:font script="Jpan" typeface="ＭＳ ゴシック"/>
      </a:minorFont>
    </a:fontScheme>
    <a:fmtScheme name="Revolution">
      <a:fillStyleLst>
        <a:solidFill>
          <a:schemeClr val="phClr"/>
        </a:solidFill>
        <a:solidFill>
          <a:schemeClr val="phClr"/>
        </a:soli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3175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innerShdw blurRad="50800" dist="25400" dir="10800000">
              <a:srgbClr val="808080">
                <a:alpha val="75000"/>
              </a:srgbClr>
            </a:innerShdw>
          </a:effectLst>
        </a:effectStyle>
        <a:effectStyle>
          <a:effectLst>
            <a:innerShdw blurRad="50800" dist="25400" dir="13500000">
              <a:srgbClr val="808080">
                <a:alpha val="75000"/>
              </a:srgbClr>
            </a:innerShdw>
            <a:outerShdw blurRad="63500" dist="50800" dir="5400000" algn="br" rotWithShape="0">
              <a:srgbClr val="000000">
                <a:alpha val="35000"/>
              </a:srgbClr>
            </a:outerShdw>
          </a:effectLst>
          <a:scene3d>
            <a:camera prst="orthographicFront">
              <a:rot lat="0" lon="0" rev="0"/>
            </a:camera>
            <a:lightRig rig="threePt" dir="tl">
              <a:rot lat="0" lon="0" rev="11400000"/>
            </a:lightRig>
          </a:scene3d>
          <a:sp3d contourW="12700" prstMaterial="softmetal">
            <a:bevelT w="63500" h="25400" prst="angle"/>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Office Theme">
  <a:themeElements>
    <a:clrScheme name="Focus">
      <a:dk1>
        <a:sysClr val="windowText" lastClr="000000"/>
      </a:dk1>
      <a:lt1>
        <a:sysClr val="window" lastClr="FFFFFF"/>
      </a:lt1>
      <a:dk2>
        <a:srgbClr val="0064E2"/>
      </a:dk2>
      <a:lt2>
        <a:srgbClr val="B5D2F5"/>
      </a:lt2>
      <a:accent1>
        <a:srgbClr val="FFB91D"/>
      </a:accent1>
      <a:accent2>
        <a:srgbClr val="F97817"/>
      </a:accent2>
      <a:accent3>
        <a:srgbClr val="6DE304"/>
      </a:accent3>
      <a:accent4>
        <a:srgbClr val="FF0000"/>
      </a:accent4>
      <a:accent5>
        <a:srgbClr val="732BEA"/>
      </a:accent5>
      <a:accent6>
        <a:srgbClr val="C913AD"/>
      </a:accent6>
      <a:hlink>
        <a:srgbClr val="FFE400"/>
      </a:hlink>
      <a:folHlink>
        <a:srgbClr val="A3EC6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12</TotalTime>
  <Words>2248</Words>
  <Application>Microsoft Macintosh PowerPoint</Application>
  <PresentationFormat>On-screen Show (4:3)</PresentationFormat>
  <Paragraphs>218</Paragraphs>
  <Slides>15</Slides>
  <Notes>2</Notes>
  <HiddenSlides>0</HiddenSlides>
  <MMClips>1</MMClips>
  <ScaleCrop>false</ScaleCrop>
  <HeadingPairs>
    <vt:vector size="4" baseType="variant">
      <vt:variant>
        <vt:lpstr>Design Template</vt:lpstr>
      </vt:variant>
      <vt:variant>
        <vt:i4>14</vt:i4>
      </vt:variant>
      <vt:variant>
        <vt:lpstr>Slide Titles</vt:lpstr>
      </vt:variant>
      <vt:variant>
        <vt:i4>15</vt:i4>
      </vt:variant>
    </vt:vector>
  </HeadingPairs>
  <TitlesOfParts>
    <vt:vector size="29" baseType="lpstr">
      <vt:lpstr>Flow</vt:lpstr>
      <vt:lpstr>1_Office Theme</vt:lpstr>
      <vt:lpstr>2_Office Theme</vt:lpstr>
      <vt:lpstr>Verve</vt:lpstr>
      <vt:lpstr>1_Verve</vt:lpstr>
      <vt:lpstr>Folio</vt:lpstr>
      <vt:lpstr>Sky</vt:lpstr>
      <vt:lpstr>Revolution</vt:lpstr>
      <vt:lpstr>Office Theme</vt:lpstr>
      <vt:lpstr>Infusion</vt:lpstr>
      <vt:lpstr>3_Office Theme</vt:lpstr>
      <vt:lpstr>Metro</vt:lpstr>
      <vt:lpstr>Apex</vt:lpstr>
      <vt:lpstr>1_Flow</vt:lpstr>
      <vt:lpstr>Seventh Grade Math</vt:lpstr>
      <vt:lpstr>Distributive Property</vt:lpstr>
      <vt:lpstr>Positive and Negative Integers</vt:lpstr>
      <vt:lpstr>Slide 4</vt:lpstr>
      <vt:lpstr>Slide 5</vt:lpstr>
      <vt:lpstr>Adding and Subtracting Integers</vt:lpstr>
      <vt:lpstr>The Distributive Property</vt:lpstr>
      <vt:lpstr>Slide 8</vt:lpstr>
      <vt:lpstr>Slide 9</vt:lpstr>
      <vt:lpstr>Adding and Subtracting Integers</vt:lpstr>
      <vt:lpstr>Slide 11</vt:lpstr>
      <vt:lpstr>Slide 12</vt:lpstr>
      <vt:lpstr>Slide 13</vt:lpstr>
      <vt:lpstr>  </vt:lpstr>
      <vt:lpstr>Combining Like Terms</vt:lpstr>
    </vt:vector>
  </TitlesOfParts>
  <Company>Abington Friends School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Seventh Grade Math</dc:title>
  <dc:creator>w2kus</dc:creator>
  <cp:lastModifiedBy>w2kus</cp:lastModifiedBy>
  <cp:revision>2</cp:revision>
  <dcterms:created xsi:type="dcterms:W3CDTF">2010-03-16T18:33:47Z</dcterms:created>
  <dcterms:modified xsi:type="dcterms:W3CDTF">2010-03-16T18:44:37Z</dcterms:modified>
</cp:coreProperties>
</file>